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4"/>
  </p:sldMasterIdLst>
  <p:notesMasterIdLst>
    <p:notesMasterId r:id="rId14"/>
  </p:notesMasterIdLst>
  <p:handoutMasterIdLst>
    <p:handoutMasterId r:id="rId15"/>
  </p:handoutMasterIdLst>
  <p:sldIdLst>
    <p:sldId id="256" r:id="rId5"/>
    <p:sldId id="310" r:id="rId6"/>
    <p:sldId id="375" r:id="rId7"/>
    <p:sldId id="380" r:id="rId8"/>
    <p:sldId id="381" r:id="rId9"/>
    <p:sldId id="377" r:id="rId10"/>
    <p:sldId id="382" r:id="rId11"/>
    <p:sldId id="383" r:id="rId12"/>
    <p:sldId id="384" r:id="rId13"/>
  </p:sldIdLst>
  <p:sldSz cx="6858000" cy="5143500"/>
  <p:notesSz cx="6858000" cy="9144000"/>
  <p:embeddedFontLst>
    <p:embeddedFont>
      <p:font typeface="Squada One" panose="020B0600000101010101" charset="-127"/>
      <p:regular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Nixie One" panose="020B0600000101010101" charset="0"/>
      <p:regular r:id="rId21"/>
    </p:embeddedFont>
    <p:embeddedFont>
      <p:font typeface="레시피코리아OTF Medium" panose="02020503020101020101" pitchFamily="18" charset="-127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922441B6-E75D-44E5-B769-20AE05901FEA}">
          <p14:sldIdLst>
            <p14:sldId id="256"/>
            <p14:sldId id="310"/>
            <p14:sldId id="375"/>
            <p14:sldId id="380"/>
            <p14:sldId id="381"/>
            <p14:sldId id="377"/>
            <p14:sldId id="382"/>
            <p14:sldId id="383"/>
            <p14:sldId id="384"/>
          </p14:sldIdLst>
        </p14:section>
        <p14:section name="etc" id="{A30F8C5B-1DF3-4365-9EE5-2C6A4E9DC71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A7CBE05-39C0-2198-BDE6-CE604A87F1A8}" name="남정한" initials="남정" userId="S::17102007@officestu.seoultech.ac.kr::ec624859-cb1c-4584-94ba-cf49a50f4db0" providerId="AD"/>
  <p188:author id="{CC2E23F7-0B7C-0483-6E58-D690F233BAC3}" name="이재호" initials="이" userId="이재호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F9F"/>
    <a:srgbClr val="8E9C3A"/>
    <a:srgbClr val="C60293"/>
    <a:srgbClr val="F0F0F0"/>
    <a:srgbClr val="FAE5CA"/>
    <a:srgbClr val="FCE78C"/>
    <a:srgbClr val="E0FD77"/>
    <a:srgbClr val="FEDADB"/>
    <a:srgbClr val="FEDAE2"/>
    <a:srgbClr val="FFD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CBB98-E011-476E-B9D4-A06E0F01E4F0}" v="34" dt="2023-08-13T10:59:01.144"/>
  </p1510:revLst>
</p1510:revInfo>
</file>

<file path=ppt/tableStyles.xml><?xml version="1.0" encoding="utf-8"?>
<a:tblStyleLst xmlns:a="http://schemas.openxmlformats.org/drawingml/2006/main" def="{43BBD2E8-9A31-4CBC-99FD-948D80DB42DA}">
  <a:tblStyle styleId="{43BBD2E8-9A31-4CBC-99FD-948D80DB42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24" autoAdjust="0"/>
  </p:normalViewPr>
  <p:slideViewPr>
    <p:cSldViewPr snapToGrid="0">
      <p:cViewPr varScale="1">
        <p:scale>
          <a:sx n="175" d="100"/>
          <a:sy n="175" d="100"/>
        </p:scale>
        <p:origin x="504" y="366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재호" userId="7add18884005aa59" providerId="LiveId" clId="{049CBB98-E011-476E-B9D4-A06E0F01E4F0}"/>
    <pc:docChg chg="undo redo custSel addSld modSld sldOrd">
      <pc:chgData name="이 재호" userId="7add18884005aa59" providerId="LiveId" clId="{049CBB98-E011-476E-B9D4-A06E0F01E4F0}" dt="2023-08-13T11:04:01.009" v="236" actId="1582"/>
      <pc:docMkLst>
        <pc:docMk/>
      </pc:docMkLst>
      <pc:sldChg chg="modSp mod">
        <pc:chgData name="이 재호" userId="7add18884005aa59" providerId="LiveId" clId="{049CBB98-E011-476E-B9D4-A06E0F01E4F0}" dt="2023-08-13T10:54:05.088" v="162" actId="207"/>
        <pc:sldMkLst>
          <pc:docMk/>
          <pc:sldMk cId="2095360823" sldId="310"/>
        </pc:sldMkLst>
        <pc:spChg chg="mod">
          <ac:chgData name="이 재호" userId="7add18884005aa59" providerId="LiveId" clId="{049CBB98-E011-476E-B9D4-A06E0F01E4F0}" dt="2023-08-13T10:53:58.721" v="160" actId="207"/>
          <ac:spMkLst>
            <pc:docMk/>
            <pc:sldMk cId="2095360823" sldId="310"/>
            <ac:spMk id="2" creationId="{68418F9D-DC34-6FC2-C6C0-B3FC8BDADA53}"/>
          </ac:spMkLst>
        </pc:spChg>
        <pc:spChg chg="mod">
          <ac:chgData name="이 재호" userId="7add18884005aa59" providerId="LiveId" clId="{049CBB98-E011-476E-B9D4-A06E0F01E4F0}" dt="2023-08-13T10:54:00.834" v="161" actId="207"/>
          <ac:spMkLst>
            <pc:docMk/>
            <pc:sldMk cId="2095360823" sldId="310"/>
            <ac:spMk id="33" creationId="{B728302A-9161-EC34-B173-770844BD38C0}"/>
          </ac:spMkLst>
        </pc:spChg>
        <pc:spChg chg="mod">
          <ac:chgData name="이 재호" userId="7add18884005aa59" providerId="LiveId" clId="{049CBB98-E011-476E-B9D4-A06E0F01E4F0}" dt="2023-08-13T10:54:05.088" v="162" actId="207"/>
          <ac:spMkLst>
            <pc:docMk/>
            <pc:sldMk cId="2095360823" sldId="310"/>
            <ac:spMk id="40" creationId="{6C7DEBFE-FC86-8870-6D84-651E44D5E897}"/>
          </ac:spMkLst>
        </pc:spChg>
        <pc:spChg chg="mod">
          <ac:chgData name="이 재호" userId="7add18884005aa59" providerId="LiveId" clId="{049CBB98-E011-476E-B9D4-A06E0F01E4F0}" dt="2023-08-13T10:53:55.894" v="159" actId="207"/>
          <ac:spMkLst>
            <pc:docMk/>
            <pc:sldMk cId="2095360823" sldId="310"/>
            <ac:spMk id="42" creationId="{02336D7B-AA54-AD9A-5CB6-F7BFB396742D}"/>
          </ac:spMkLst>
        </pc:spChg>
      </pc:sldChg>
      <pc:sldChg chg="modSp mod">
        <pc:chgData name="이 재호" userId="7add18884005aa59" providerId="LiveId" clId="{049CBB98-E011-476E-B9D4-A06E0F01E4F0}" dt="2023-08-13T10:54:57.506" v="163" actId="20577"/>
        <pc:sldMkLst>
          <pc:docMk/>
          <pc:sldMk cId="2803868175" sldId="351"/>
        </pc:sldMkLst>
        <pc:spChg chg="mod">
          <ac:chgData name="이 재호" userId="7add18884005aa59" providerId="LiveId" clId="{049CBB98-E011-476E-B9D4-A06E0F01E4F0}" dt="2023-08-13T10:54:57.506" v="163" actId="20577"/>
          <ac:spMkLst>
            <pc:docMk/>
            <pc:sldMk cId="2803868175" sldId="351"/>
            <ac:spMk id="37" creationId="{603765CB-AA1B-E208-6C6E-90B2DA644292}"/>
          </ac:spMkLst>
        </pc:spChg>
      </pc:sldChg>
      <pc:sldChg chg="modSp mod">
        <pc:chgData name="이 재호" userId="7add18884005aa59" providerId="LiveId" clId="{049CBB98-E011-476E-B9D4-A06E0F01E4F0}" dt="2023-08-13T10:56:09.287" v="202" actId="14429"/>
        <pc:sldMkLst>
          <pc:docMk/>
          <pc:sldMk cId="2587477653" sldId="353"/>
        </pc:sldMkLst>
        <pc:spChg chg="mod modVis">
          <ac:chgData name="이 재호" userId="7add18884005aa59" providerId="LiveId" clId="{049CBB98-E011-476E-B9D4-A06E0F01E4F0}" dt="2023-08-13T10:56:09.287" v="202" actId="14429"/>
          <ac:spMkLst>
            <pc:docMk/>
            <pc:sldMk cId="2587477653" sldId="353"/>
            <ac:spMk id="24" creationId="{0D6D2BFA-DBB5-527D-30AC-2CC3871E12A5}"/>
          </ac:spMkLst>
        </pc:spChg>
        <pc:spChg chg="mod">
          <ac:chgData name="이 재호" userId="7add18884005aa59" providerId="LiveId" clId="{049CBB98-E011-476E-B9D4-A06E0F01E4F0}" dt="2023-08-13T10:55:56.906" v="199" actId="1076"/>
          <ac:spMkLst>
            <pc:docMk/>
            <pc:sldMk cId="2587477653" sldId="353"/>
            <ac:spMk id="25" creationId="{0D023EA5-A092-7226-BFD4-DC30B1D4DE82}"/>
          </ac:spMkLst>
        </pc:spChg>
        <pc:cxnChg chg="mod">
          <ac:chgData name="이 재호" userId="7add18884005aa59" providerId="LiveId" clId="{049CBB98-E011-476E-B9D4-A06E0F01E4F0}" dt="2023-08-13T10:56:07.068" v="201" actId="14100"/>
          <ac:cxnSpMkLst>
            <pc:docMk/>
            <pc:sldMk cId="2587477653" sldId="353"/>
            <ac:cxnSpMk id="22" creationId="{ADDD7921-CCBE-0991-FFF2-678F59A07F2F}"/>
          </ac:cxnSpMkLst>
        </pc:cxnChg>
      </pc:sldChg>
      <pc:sldChg chg="addSp modSp mod">
        <pc:chgData name="이 재호" userId="7add18884005aa59" providerId="LiveId" clId="{049CBB98-E011-476E-B9D4-A06E0F01E4F0}" dt="2023-08-13T08:46:35.251" v="146"/>
        <pc:sldMkLst>
          <pc:docMk/>
          <pc:sldMk cId="1914492407" sldId="354"/>
        </pc:sldMkLst>
        <pc:spChg chg="mod">
          <ac:chgData name="이 재호" userId="7add18884005aa59" providerId="LiveId" clId="{049CBB98-E011-476E-B9D4-A06E0F01E4F0}" dt="2023-08-13T08:46:35.251" v="146"/>
          <ac:spMkLst>
            <pc:docMk/>
            <pc:sldMk cId="1914492407" sldId="354"/>
            <ac:spMk id="25" creationId="{FFB12774-E75A-20E2-A42B-C4FEF2B68B0E}"/>
          </ac:spMkLst>
        </pc:spChg>
        <pc:grpChg chg="add mod">
          <ac:chgData name="이 재호" userId="7add18884005aa59" providerId="LiveId" clId="{049CBB98-E011-476E-B9D4-A06E0F01E4F0}" dt="2023-08-13T08:39:43.535" v="132" actId="465"/>
          <ac:grpSpMkLst>
            <pc:docMk/>
            <pc:sldMk cId="1914492407" sldId="354"/>
            <ac:grpSpMk id="2" creationId="{74C5994D-CB76-23DC-84C3-6773711034D9}"/>
          </ac:grpSpMkLst>
        </pc:grpChg>
        <pc:grpChg chg="add mod">
          <ac:chgData name="이 재호" userId="7add18884005aa59" providerId="LiveId" clId="{049CBB98-E011-476E-B9D4-A06E0F01E4F0}" dt="2023-08-13T08:39:43.535" v="132" actId="465"/>
          <ac:grpSpMkLst>
            <pc:docMk/>
            <pc:sldMk cId="1914492407" sldId="354"/>
            <ac:grpSpMk id="14" creationId="{24826109-36D0-F70A-08CE-C1B18DE0E963}"/>
          </ac:grpSpMkLst>
        </pc:grpChg>
        <pc:grpChg chg="add mod">
          <ac:chgData name="이 재호" userId="7add18884005aa59" providerId="LiveId" clId="{049CBB98-E011-476E-B9D4-A06E0F01E4F0}" dt="2023-08-13T08:39:38.254" v="131" actId="14100"/>
          <ac:grpSpMkLst>
            <pc:docMk/>
            <pc:sldMk cId="1914492407" sldId="354"/>
            <ac:grpSpMk id="19" creationId="{3897E3CC-0D51-9E9E-C0C7-0A658E2ED749}"/>
          </ac:grpSpMkLst>
        </pc:grpChg>
        <pc:grpChg chg="mod">
          <ac:chgData name="이 재호" userId="7add18884005aa59" providerId="LiveId" clId="{049CBB98-E011-476E-B9D4-A06E0F01E4F0}" dt="2023-08-13T08:39:36.127" v="130" actId="164"/>
          <ac:grpSpMkLst>
            <pc:docMk/>
            <pc:sldMk cId="1914492407" sldId="354"/>
            <ac:grpSpMk id="24" creationId="{22DC8D3C-1A8F-4EC4-CEA7-F6AE849366CB}"/>
          </ac:grpSpMkLst>
        </pc:grpChg>
        <pc:picChg chg="mod">
          <ac:chgData name="이 재호" userId="7add18884005aa59" providerId="LiveId" clId="{049CBB98-E011-476E-B9D4-A06E0F01E4F0}" dt="2023-08-13T08:39:11.408" v="123" actId="164"/>
          <ac:picMkLst>
            <pc:docMk/>
            <pc:sldMk cId="1914492407" sldId="354"/>
            <ac:picMk id="12" creationId="{D513A69C-6CA1-6588-05F7-B8750AE54178}"/>
          </ac:picMkLst>
        </pc:picChg>
        <pc:picChg chg="mod">
          <ac:chgData name="이 재호" userId="7add18884005aa59" providerId="LiveId" clId="{049CBB98-E011-476E-B9D4-A06E0F01E4F0}" dt="2023-08-13T08:39:36.127" v="130" actId="164"/>
          <ac:picMkLst>
            <pc:docMk/>
            <pc:sldMk cId="1914492407" sldId="354"/>
            <ac:picMk id="69" creationId="{8FF78B27-70D6-F173-FE9D-1B50BBA25D26}"/>
          </ac:picMkLst>
        </pc:picChg>
        <pc:picChg chg="mod">
          <ac:chgData name="이 재호" userId="7add18884005aa59" providerId="LiveId" clId="{049CBB98-E011-476E-B9D4-A06E0F01E4F0}" dt="2023-08-13T08:39:19.938" v="126" actId="164"/>
          <ac:picMkLst>
            <pc:docMk/>
            <pc:sldMk cId="1914492407" sldId="354"/>
            <ac:picMk id="70" creationId="{7E5CC974-3E44-98AB-D925-A8ADCC05AB71}"/>
          </ac:picMkLst>
        </pc:picChg>
        <pc:picChg chg="mod">
          <ac:chgData name="이 재호" userId="7add18884005aa59" providerId="LiveId" clId="{049CBB98-E011-476E-B9D4-A06E0F01E4F0}" dt="2023-08-13T08:39:19.938" v="126" actId="164"/>
          <ac:picMkLst>
            <pc:docMk/>
            <pc:sldMk cId="1914492407" sldId="354"/>
            <ac:picMk id="71" creationId="{A793DAE7-30D0-7291-170C-7A3CD5DC0007}"/>
          </ac:picMkLst>
        </pc:picChg>
        <pc:picChg chg="mod">
          <ac:chgData name="이 재호" userId="7add18884005aa59" providerId="LiveId" clId="{049CBB98-E011-476E-B9D4-A06E0F01E4F0}" dt="2023-08-13T08:39:28.697" v="129" actId="1076"/>
          <ac:picMkLst>
            <pc:docMk/>
            <pc:sldMk cId="1914492407" sldId="354"/>
            <ac:picMk id="72" creationId="{BA3F9663-F42A-2B5F-C1AE-D25A8AE41F8D}"/>
          </ac:picMkLst>
        </pc:picChg>
        <pc:picChg chg="mod">
          <ac:chgData name="이 재호" userId="7add18884005aa59" providerId="LiveId" clId="{049CBB98-E011-476E-B9D4-A06E0F01E4F0}" dt="2023-08-13T08:39:11.408" v="123" actId="164"/>
          <ac:picMkLst>
            <pc:docMk/>
            <pc:sldMk cId="1914492407" sldId="354"/>
            <ac:picMk id="73" creationId="{63DB483B-2E3C-B85F-5B2C-96B001B90116}"/>
          </ac:picMkLst>
        </pc:picChg>
      </pc:sldChg>
      <pc:sldChg chg="delSp modSp mod">
        <pc:chgData name="이 재호" userId="7add18884005aa59" providerId="LiveId" clId="{049CBB98-E011-476E-B9D4-A06E0F01E4F0}" dt="2023-08-13T11:00:20.388" v="233" actId="1076"/>
        <pc:sldMkLst>
          <pc:docMk/>
          <pc:sldMk cId="3646571838" sldId="358"/>
        </pc:sldMkLst>
        <pc:spChg chg="mod">
          <ac:chgData name="이 재호" userId="7add18884005aa59" providerId="LiveId" clId="{049CBB98-E011-476E-B9D4-A06E0F01E4F0}" dt="2023-08-13T11:00:17.658" v="232" actId="1076"/>
          <ac:spMkLst>
            <pc:docMk/>
            <pc:sldMk cId="3646571838" sldId="358"/>
            <ac:spMk id="30" creationId="{C1934661-B27C-3872-2B03-4DAE578B52A8}"/>
          </ac:spMkLst>
        </pc:spChg>
        <pc:spChg chg="del mod">
          <ac:chgData name="이 재호" userId="7add18884005aa59" providerId="LiveId" clId="{049CBB98-E011-476E-B9D4-A06E0F01E4F0}" dt="2023-08-13T10:59:13.537" v="214" actId="478"/>
          <ac:spMkLst>
            <pc:docMk/>
            <pc:sldMk cId="3646571838" sldId="358"/>
            <ac:spMk id="31" creationId="{C8B91E5F-F946-0A8B-6D02-3E548FADEE77}"/>
          </ac:spMkLst>
        </pc:spChg>
        <pc:spChg chg="mod">
          <ac:chgData name="이 재호" userId="7add18884005aa59" providerId="LiveId" clId="{049CBB98-E011-476E-B9D4-A06E0F01E4F0}" dt="2023-08-13T11:00:20.388" v="233" actId="1076"/>
          <ac:spMkLst>
            <pc:docMk/>
            <pc:sldMk cId="3646571838" sldId="358"/>
            <ac:spMk id="34" creationId="{42C68F87-59D5-1450-BAE9-5BF4020993A9}"/>
          </ac:spMkLst>
        </pc:spChg>
        <pc:spChg chg="del mod">
          <ac:chgData name="이 재호" userId="7add18884005aa59" providerId="LiveId" clId="{049CBB98-E011-476E-B9D4-A06E0F01E4F0}" dt="2023-08-13T10:59:45.760" v="224" actId="478"/>
          <ac:spMkLst>
            <pc:docMk/>
            <pc:sldMk cId="3646571838" sldId="358"/>
            <ac:spMk id="35" creationId="{AB65A316-B398-97A8-8964-323F171116B8}"/>
          </ac:spMkLst>
        </pc:spChg>
      </pc:sldChg>
      <pc:sldChg chg="modSp mod">
        <pc:chgData name="이 재호" userId="7add18884005aa59" providerId="LiveId" clId="{049CBB98-E011-476E-B9D4-A06E0F01E4F0}" dt="2023-08-13T08:47:20.928" v="151" actId="1076"/>
        <pc:sldMkLst>
          <pc:docMk/>
          <pc:sldMk cId="752315220" sldId="361"/>
        </pc:sldMkLst>
        <pc:spChg chg="mod">
          <ac:chgData name="이 재호" userId="7add18884005aa59" providerId="LiveId" clId="{049CBB98-E011-476E-B9D4-A06E0F01E4F0}" dt="2023-08-13T08:47:20.928" v="151" actId="1076"/>
          <ac:spMkLst>
            <pc:docMk/>
            <pc:sldMk cId="752315220" sldId="361"/>
            <ac:spMk id="46" creationId="{F60BBBC6-6224-3134-4090-8A10755979CF}"/>
          </ac:spMkLst>
        </pc:spChg>
      </pc:sldChg>
      <pc:sldChg chg="modSp mod">
        <pc:chgData name="이 재호" userId="7add18884005aa59" providerId="LiveId" clId="{049CBB98-E011-476E-B9D4-A06E0F01E4F0}" dt="2023-08-13T08:36:47.951" v="122"/>
        <pc:sldMkLst>
          <pc:docMk/>
          <pc:sldMk cId="2773535984" sldId="363"/>
        </pc:sldMkLst>
        <pc:spChg chg="mod">
          <ac:chgData name="이 재호" userId="7add18884005aa59" providerId="LiveId" clId="{049CBB98-E011-476E-B9D4-A06E0F01E4F0}" dt="2023-08-13T08:36:47.951" v="122"/>
          <ac:spMkLst>
            <pc:docMk/>
            <pc:sldMk cId="2773535984" sldId="363"/>
            <ac:spMk id="13" creationId="{72FB7B0C-AF40-7173-C934-55FBF8055D78}"/>
          </ac:spMkLst>
        </pc:spChg>
      </pc:sldChg>
      <pc:sldChg chg="modSp mod">
        <pc:chgData name="이 재호" userId="7add18884005aa59" providerId="LiveId" clId="{049CBB98-E011-476E-B9D4-A06E0F01E4F0}" dt="2023-08-13T11:04:01.009" v="236" actId="1582"/>
        <pc:sldMkLst>
          <pc:docMk/>
          <pc:sldMk cId="234224475" sldId="364"/>
        </pc:sldMkLst>
        <pc:picChg chg="mod">
          <ac:chgData name="이 재호" userId="7add18884005aa59" providerId="LiveId" clId="{049CBB98-E011-476E-B9D4-A06E0F01E4F0}" dt="2023-08-13T11:03:52.983" v="234" actId="1582"/>
          <ac:picMkLst>
            <pc:docMk/>
            <pc:sldMk cId="234224475" sldId="364"/>
            <ac:picMk id="3" creationId="{71C7F75E-4B8C-75BC-B379-3F9C0C5872AA}"/>
          </ac:picMkLst>
        </pc:picChg>
        <pc:picChg chg="mod">
          <ac:chgData name="이 재호" userId="7add18884005aa59" providerId="LiveId" clId="{049CBB98-E011-476E-B9D4-A06E0F01E4F0}" dt="2023-08-13T11:03:57.313" v="235" actId="1582"/>
          <ac:picMkLst>
            <pc:docMk/>
            <pc:sldMk cId="234224475" sldId="364"/>
            <ac:picMk id="16" creationId="{771D04BD-FCD8-93E4-AD06-D8CF0A539E72}"/>
          </ac:picMkLst>
        </pc:picChg>
        <pc:picChg chg="mod">
          <ac:chgData name="이 재호" userId="7add18884005aa59" providerId="LiveId" clId="{049CBB98-E011-476E-B9D4-A06E0F01E4F0}" dt="2023-08-13T11:04:01.009" v="236" actId="1582"/>
          <ac:picMkLst>
            <pc:docMk/>
            <pc:sldMk cId="234224475" sldId="364"/>
            <ac:picMk id="19" creationId="{0FE397AF-5621-F0FD-CD5E-78F184043429}"/>
          </ac:picMkLst>
        </pc:picChg>
      </pc:sldChg>
      <pc:sldChg chg="modSp mod">
        <pc:chgData name="이 재호" userId="7add18884005aa59" providerId="LiveId" clId="{049CBB98-E011-476E-B9D4-A06E0F01E4F0}" dt="2023-08-13T08:36:18.967" v="79"/>
        <pc:sldMkLst>
          <pc:docMk/>
          <pc:sldMk cId="4021799422" sldId="365"/>
        </pc:sldMkLst>
        <pc:spChg chg="mod">
          <ac:chgData name="이 재호" userId="7add18884005aa59" providerId="LiveId" clId="{049CBB98-E011-476E-B9D4-A06E0F01E4F0}" dt="2023-08-13T08:36:18.967" v="79"/>
          <ac:spMkLst>
            <pc:docMk/>
            <pc:sldMk cId="4021799422" sldId="365"/>
            <ac:spMk id="22" creationId="{7E6A1D01-1BD3-DB7F-DD6F-B1CEE0DCED2C}"/>
          </ac:spMkLst>
        </pc:spChg>
      </pc:sldChg>
      <pc:sldChg chg="modSp mod">
        <pc:chgData name="이 재호" userId="7add18884005aa59" providerId="LiveId" clId="{049CBB98-E011-476E-B9D4-A06E0F01E4F0}" dt="2023-08-13T10:21:00.355" v="156" actId="20577"/>
        <pc:sldMkLst>
          <pc:docMk/>
          <pc:sldMk cId="352461664" sldId="366"/>
        </pc:sldMkLst>
        <pc:spChg chg="mod">
          <ac:chgData name="이 재호" userId="7add18884005aa59" providerId="LiveId" clId="{049CBB98-E011-476E-B9D4-A06E0F01E4F0}" dt="2023-08-13T10:21:00.355" v="156" actId="20577"/>
          <ac:spMkLst>
            <pc:docMk/>
            <pc:sldMk cId="352461664" sldId="366"/>
            <ac:spMk id="20" creationId="{52520DC1-6BE6-BFA2-698F-0BD258DBAA2D}"/>
          </ac:spMkLst>
        </pc:spChg>
      </pc:sldChg>
      <pc:sldChg chg="add ord">
        <pc:chgData name="이 재호" userId="7add18884005aa59" providerId="LiveId" clId="{049CBB98-E011-476E-B9D4-A06E0F01E4F0}" dt="2023-08-13T08:46:57.492" v="149"/>
        <pc:sldMkLst>
          <pc:docMk/>
          <pc:sldMk cId="2608555032" sldId="36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ACAC641-9047-22E8-ACCC-8D236DA879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나눔 명조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EDCE3A-D234-7243-6BE7-3F13F228B3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05F9B-E4D1-487E-B003-BAB728E1A408}" type="datetimeFigureOut">
              <a:rPr lang="ko-KR" altLang="en-US" smtClean="0">
                <a:latin typeface="나눔 명조"/>
              </a:rPr>
              <a:t>2025-02-05</a:t>
            </a:fld>
            <a:endParaRPr lang="ko-KR" altLang="en-US">
              <a:latin typeface="나눔 명조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3C7CC8-EFF1-7AB0-C003-DC178C5E07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나눔 명조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959934-A459-8F6E-79AA-321E613EBA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F6B3B-7C8F-49A3-8320-DA298DEC5FBE}" type="slidenum">
              <a:rPr lang="ko-KR" altLang="en-US" smtClean="0">
                <a:latin typeface="나눔 명조"/>
              </a:rPr>
              <a:t>‹#›</a:t>
            </a:fld>
            <a:endParaRPr lang="ko-KR" altLang="en-US">
              <a:latin typeface="나눔 명조"/>
            </a:endParaRPr>
          </a:p>
        </p:txBody>
      </p:sp>
    </p:spTree>
    <p:extLst>
      <p:ext uri="{BB962C8B-B14F-4D97-AF65-F5344CB8AC3E}">
        <p14:creationId xmlns:p14="http://schemas.microsoft.com/office/powerpoint/2010/main" val="1085427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 명조"/>
        <a:ea typeface="나눔 명조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b4d6cb139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b4d6cb139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2683215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72C7017A-39E3-0FB3-5F50-C23F2115D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b4d6cb139_0_135:notes">
            <a:extLst>
              <a:ext uri="{FF2B5EF4-FFF2-40B4-BE49-F238E27FC236}">
                <a16:creationId xmlns:a16="http://schemas.microsoft.com/office/drawing/2014/main" id="{55C50F97-129E-B640-9CDE-2647EE214D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b4d6cb139_0_135:notes">
            <a:extLst>
              <a:ext uri="{FF2B5EF4-FFF2-40B4-BE49-F238E27FC236}">
                <a16:creationId xmlns:a16="http://schemas.microsoft.com/office/drawing/2014/main" id="{400844A5-3E2C-EA4D-4C1D-9A180BEC27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608210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B82EDD86-7CE2-8D50-0D7D-615C3D504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b4d6cb139_0_135:notes">
            <a:extLst>
              <a:ext uri="{FF2B5EF4-FFF2-40B4-BE49-F238E27FC236}">
                <a16:creationId xmlns:a16="http://schemas.microsoft.com/office/drawing/2014/main" id="{1B0020E4-DA31-9B8A-81EA-8FD1ADEEE6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b4d6cb139_0_135:notes">
            <a:extLst>
              <a:ext uri="{FF2B5EF4-FFF2-40B4-BE49-F238E27FC236}">
                <a16:creationId xmlns:a16="http://schemas.microsoft.com/office/drawing/2014/main" id="{B2836A96-1255-8E92-9FC5-994F423B0D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632907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30B34823-CCF9-5490-BF28-724FD5CF6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b4d6cb139_0_135:notes">
            <a:extLst>
              <a:ext uri="{FF2B5EF4-FFF2-40B4-BE49-F238E27FC236}">
                <a16:creationId xmlns:a16="http://schemas.microsoft.com/office/drawing/2014/main" id="{1A8A58BB-3EC6-350D-C6FD-3865355D6E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b4d6cb139_0_135:notes">
            <a:extLst>
              <a:ext uri="{FF2B5EF4-FFF2-40B4-BE49-F238E27FC236}">
                <a16:creationId xmlns:a16="http://schemas.microsoft.com/office/drawing/2014/main" id="{561E66DF-9AF9-9764-912F-AF005CBF51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3245333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ABBDC932-3AE4-AFF2-B361-E2601C136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b4d6cb139_0_135:notes">
            <a:extLst>
              <a:ext uri="{FF2B5EF4-FFF2-40B4-BE49-F238E27FC236}">
                <a16:creationId xmlns:a16="http://schemas.microsoft.com/office/drawing/2014/main" id="{1A6030D9-1B98-D262-B06C-391146E027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b4d6cb139_0_135:notes">
            <a:extLst>
              <a:ext uri="{FF2B5EF4-FFF2-40B4-BE49-F238E27FC236}">
                <a16:creationId xmlns:a16="http://schemas.microsoft.com/office/drawing/2014/main" id="{B81F40A5-02BE-73E2-809B-1EBFB8DC0B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936348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FA6245CC-DE45-A76D-A227-B13EA2515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b4d6cb139_0_135:notes">
            <a:extLst>
              <a:ext uri="{FF2B5EF4-FFF2-40B4-BE49-F238E27FC236}">
                <a16:creationId xmlns:a16="http://schemas.microsoft.com/office/drawing/2014/main" id="{669F3363-365B-B8B6-8656-EF0853721D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b4d6cb139_0_135:notes">
            <a:extLst>
              <a:ext uri="{FF2B5EF4-FFF2-40B4-BE49-F238E27FC236}">
                <a16:creationId xmlns:a16="http://schemas.microsoft.com/office/drawing/2014/main" id="{CB8CEDA2-E324-40BB-3F6A-6F4A9DCBB8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139922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501843FA-5119-165B-B8D6-BEB21A641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b4d6cb139_0_135:notes">
            <a:extLst>
              <a:ext uri="{FF2B5EF4-FFF2-40B4-BE49-F238E27FC236}">
                <a16:creationId xmlns:a16="http://schemas.microsoft.com/office/drawing/2014/main" id="{9F835814-4CB3-426F-9D37-011B1AB25D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b4d6cb139_0_135:notes">
            <a:extLst>
              <a:ext uri="{FF2B5EF4-FFF2-40B4-BE49-F238E27FC236}">
                <a16:creationId xmlns:a16="http://schemas.microsoft.com/office/drawing/2014/main" id="{1FA17A61-7EA8-B883-4182-87625FAE6C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2511714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3442627F-6476-DAC9-2CA4-CB9404840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b4d6cb139_0_135:notes">
            <a:extLst>
              <a:ext uri="{FF2B5EF4-FFF2-40B4-BE49-F238E27FC236}">
                <a16:creationId xmlns:a16="http://schemas.microsoft.com/office/drawing/2014/main" id="{D48F7475-9418-EB08-09F1-24BB47CBD1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b4d6cb139_0_135:notes">
            <a:extLst>
              <a:ext uri="{FF2B5EF4-FFF2-40B4-BE49-F238E27FC236}">
                <a16:creationId xmlns:a16="http://schemas.microsoft.com/office/drawing/2014/main" id="{1719C33E-5B1B-B992-1FBB-C95093894A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3560078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530231" y="534250"/>
            <a:ext cx="579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 flipH="1">
            <a:off x="530194" y="1431350"/>
            <a:ext cx="2810700" cy="239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flipH="1">
            <a:off x="530269" y="3828300"/>
            <a:ext cx="2810700" cy="4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 idx="2"/>
          </p:nvPr>
        </p:nvSpPr>
        <p:spPr>
          <a:xfrm flipH="1">
            <a:off x="530231" y="849300"/>
            <a:ext cx="28107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195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 idx="3"/>
          </p:nvPr>
        </p:nvSpPr>
        <p:spPr>
          <a:xfrm flipH="1">
            <a:off x="530231" y="233100"/>
            <a:ext cx="57942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 userDrawn="1"/>
        </p:nvSpPr>
        <p:spPr>
          <a:xfrm>
            <a:off x="-18900" y="2571750"/>
            <a:ext cx="6895800" cy="257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394000" y="3161875"/>
            <a:ext cx="3928725" cy="6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138500" y="3253525"/>
            <a:ext cx="962325" cy="12087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525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394000" y="3908825"/>
            <a:ext cx="28458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cxnSp>
        <p:nvCxnSpPr>
          <p:cNvPr id="20" name="Google Shape;20;p3"/>
          <p:cNvCxnSpPr/>
          <p:nvPr/>
        </p:nvCxnSpPr>
        <p:spPr>
          <a:xfrm>
            <a:off x="530231" y="534250"/>
            <a:ext cx="579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21" name="Google Shape;21;p3"/>
          <p:cNvSpPr txBox="1">
            <a:spLocks noGrp="1"/>
          </p:cNvSpPr>
          <p:nvPr>
            <p:ph type="ctrTitle" idx="3"/>
          </p:nvPr>
        </p:nvSpPr>
        <p:spPr>
          <a:xfrm flipH="1">
            <a:off x="530231" y="233100"/>
            <a:ext cx="57942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6B69DD6A-FC73-718E-473C-2DB089A3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02400" y="4914900"/>
            <a:ext cx="444500" cy="298450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레시피코리아OTF Medium" panose="02020503020101020101" pitchFamily="18" charset="-127"/>
                <a:ea typeface="레시피코리아OTF Medium" panose="02020503020101020101" pitchFamily="18" charset="-127"/>
              </a:defRPr>
            </a:lvl1pPr>
          </a:lstStyle>
          <a:p>
            <a:fld id="{D5C09FFF-FA28-48B0-906F-8E983FBDF5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-19013" y="3857700"/>
            <a:ext cx="6896025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774131" y="3314100"/>
            <a:ext cx="2585250" cy="5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1650" b="1">
                <a:latin typeface="Nixie One"/>
                <a:ea typeface="Nixie One"/>
                <a:cs typeface="Nixie One"/>
                <a:sym typeface="Nixi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3498619" y="3314100"/>
            <a:ext cx="2585250" cy="5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1650" b="1">
                <a:latin typeface="Nixie One"/>
                <a:ea typeface="Nixie One"/>
                <a:cs typeface="Nixie One"/>
                <a:sym typeface="Nixi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774131" y="3920675"/>
            <a:ext cx="2585250" cy="5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3498619" y="3920675"/>
            <a:ext cx="2585250" cy="5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cxnSp>
        <p:nvCxnSpPr>
          <p:cNvPr id="33" name="Google Shape;33;p5"/>
          <p:cNvCxnSpPr/>
          <p:nvPr/>
        </p:nvCxnSpPr>
        <p:spPr>
          <a:xfrm>
            <a:off x="530231" y="534250"/>
            <a:ext cx="579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34919" y="445025"/>
            <a:ext cx="57881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Nixie One"/>
              <a:buNone/>
              <a:defRPr sz="2250" b="1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ctrTitle" idx="5"/>
          </p:nvPr>
        </p:nvSpPr>
        <p:spPr>
          <a:xfrm flipH="1">
            <a:off x="530231" y="233100"/>
            <a:ext cx="57942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534919" y="1331888"/>
            <a:ext cx="3065625" cy="28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1pPr>
            <a:lvl2pPr marL="685800" lvl="1" indent="-23812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900"/>
            </a:lvl2pPr>
            <a:lvl3pPr marL="1028700" lvl="2" indent="-23812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900"/>
            </a:lvl3pPr>
            <a:lvl4pPr marL="1371600" lvl="3" indent="-23812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900"/>
            </a:lvl4pPr>
            <a:lvl5pPr marL="1714500" lvl="4" indent="-23812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900"/>
            </a:lvl5pPr>
            <a:lvl6pPr marL="2057400" lvl="5" indent="-23812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900"/>
            </a:lvl6pPr>
            <a:lvl7pPr marL="2400300" lvl="6" indent="-23812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900"/>
            </a:lvl7pPr>
            <a:lvl8pPr marL="2743200" lvl="7" indent="-23812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900"/>
            </a:lvl8pPr>
            <a:lvl9pPr marL="3086100" lvl="8" indent="-23812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9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34919" y="539500"/>
            <a:ext cx="3017700" cy="4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Nixie One"/>
              <a:buNone/>
              <a:defRPr b="1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cxnSp>
        <p:nvCxnSpPr>
          <p:cNvPr id="42" name="Google Shape;42;p7"/>
          <p:cNvCxnSpPr/>
          <p:nvPr/>
        </p:nvCxnSpPr>
        <p:spPr>
          <a:xfrm>
            <a:off x="530231" y="534250"/>
            <a:ext cx="579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43" name="Google Shape;43;p7"/>
          <p:cNvSpPr/>
          <p:nvPr/>
        </p:nvSpPr>
        <p:spPr>
          <a:xfrm>
            <a:off x="-427399" y="4608579"/>
            <a:ext cx="962325" cy="120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lt2"/>
              </a:solidFill>
              <a:latin typeface="나눔 명조"/>
            </a:endParaRPr>
          </a:p>
        </p:txBody>
      </p:sp>
      <p:sp>
        <p:nvSpPr>
          <p:cNvPr id="44" name="Google Shape;44;p7"/>
          <p:cNvSpPr txBox="1">
            <a:spLocks noGrp="1"/>
          </p:cNvSpPr>
          <p:nvPr>
            <p:ph type="ctrTitle" idx="2"/>
          </p:nvPr>
        </p:nvSpPr>
        <p:spPr>
          <a:xfrm flipH="1">
            <a:off x="530231" y="233100"/>
            <a:ext cx="57942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0" y="0"/>
            <a:ext cx="6858000" cy="257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267988" y="638330"/>
            <a:ext cx="4322025" cy="17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75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cxnSp>
        <p:nvCxnSpPr>
          <p:cNvPr id="48" name="Google Shape;48;p8"/>
          <p:cNvCxnSpPr/>
          <p:nvPr/>
        </p:nvCxnSpPr>
        <p:spPr>
          <a:xfrm>
            <a:off x="530231" y="534250"/>
            <a:ext cx="579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49" name="Google Shape;49;p8"/>
          <p:cNvSpPr txBox="1">
            <a:spLocks noGrp="1"/>
          </p:cNvSpPr>
          <p:nvPr>
            <p:ph type="ctrTitle" idx="2"/>
          </p:nvPr>
        </p:nvSpPr>
        <p:spPr>
          <a:xfrm flipH="1">
            <a:off x="530231" y="233100"/>
            <a:ext cx="57942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2" name="텍스트 상자 11">
            <a:extLst>
              <a:ext uri="{FF2B5EF4-FFF2-40B4-BE49-F238E27FC236}">
                <a16:creationId xmlns:a16="http://schemas.microsoft.com/office/drawing/2014/main" id="{FA94AC56-F323-DCD0-F1DF-C556361569CE}"/>
              </a:ext>
            </a:extLst>
          </p:cNvPr>
          <p:cNvSpPr txBox="1"/>
          <p:nvPr userDrawn="1"/>
        </p:nvSpPr>
        <p:spPr>
          <a:xfrm>
            <a:off x="6323044" y="4702683"/>
            <a:ext cx="453483" cy="32998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fld id="{E7FF73EE-DEFA-DD40-A162-19EE85813BBC}" type="slidenum">
              <a:rPr kumimoji="1" lang="ko-KR" altLang="en-US" sz="1000" smtClean="0">
                <a:solidFill>
                  <a:schemeClr val="tx1">
                    <a:lumMod val="50000"/>
                  </a:schemeClr>
                </a:solidFill>
                <a:latin typeface="Squada One" panose="020B0600000101010101" charset="0"/>
                <a:ea typeface="나눔고딕" panose="020D0604000000000000" pitchFamily="50" charset="-127"/>
              </a:rPr>
              <a:pPr algn="ctr"/>
              <a:t>‹#›</a:t>
            </a:fld>
            <a:endParaRPr kumimoji="1" lang="ko-KR" altLang="en-US" sz="900">
              <a:solidFill>
                <a:schemeClr val="tx1">
                  <a:lumMod val="50000"/>
                </a:schemeClr>
              </a:solidFill>
              <a:latin typeface="Squada One" panose="020B0600000101010101" charset="0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534919" y="1776925"/>
            <a:ext cx="2817675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ixie One"/>
              <a:buNone/>
              <a:defRPr b="1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534919" y="2460551"/>
            <a:ext cx="2817675" cy="14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cxnSp>
        <p:nvCxnSpPr>
          <p:cNvPr id="53" name="Google Shape;53;p9"/>
          <p:cNvCxnSpPr/>
          <p:nvPr/>
        </p:nvCxnSpPr>
        <p:spPr>
          <a:xfrm>
            <a:off x="530231" y="534250"/>
            <a:ext cx="579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54" name="Google Shape;54;p9"/>
          <p:cNvSpPr txBox="1">
            <a:spLocks noGrp="1"/>
          </p:cNvSpPr>
          <p:nvPr>
            <p:ph type="ctrTitle" idx="2"/>
          </p:nvPr>
        </p:nvSpPr>
        <p:spPr>
          <a:xfrm flipH="1">
            <a:off x="530231" y="233100"/>
            <a:ext cx="57942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2" name="텍스트 상자 11">
            <a:extLst>
              <a:ext uri="{FF2B5EF4-FFF2-40B4-BE49-F238E27FC236}">
                <a16:creationId xmlns:a16="http://schemas.microsoft.com/office/drawing/2014/main" id="{DEFE78EF-CF04-D86B-1A1B-ABCC97B1946C}"/>
              </a:ext>
            </a:extLst>
          </p:cNvPr>
          <p:cNvSpPr txBox="1"/>
          <p:nvPr userDrawn="1"/>
        </p:nvSpPr>
        <p:spPr>
          <a:xfrm>
            <a:off x="6323044" y="4702683"/>
            <a:ext cx="453483" cy="32998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fld id="{E7FF73EE-DEFA-DD40-A162-19EE85813BBC}" type="slidenum">
              <a:rPr kumimoji="1" lang="ko-KR" altLang="en-US" sz="1000" smtClean="0">
                <a:solidFill>
                  <a:schemeClr val="tx1">
                    <a:lumMod val="50000"/>
                  </a:schemeClr>
                </a:solidFill>
                <a:latin typeface="Squada One" panose="020B0600000101010101" charset="0"/>
                <a:ea typeface="나눔고딕" panose="020D0604000000000000" pitchFamily="50" charset="-127"/>
              </a:rPr>
              <a:pPr algn="ctr"/>
              <a:t>‹#›</a:t>
            </a:fld>
            <a:endParaRPr kumimoji="1" lang="ko-KR" altLang="en-US" sz="900">
              <a:solidFill>
                <a:schemeClr val="tx1">
                  <a:lumMod val="50000"/>
                </a:schemeClr>
              </a:solidFill>
              <a:latin typeface="Squada One" panose="020B0600000101010101" charset="0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3436519" y="2029800"/>
            <a:ext cx="2886525" cy="10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 b="1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ctrTitle" idx="2"/>
          </p:nvPr>
        </p:nvSpPr>
        <p:spPr>
          <a:xfrm flipH="1">
            <a:off x="530231" y="233100"/>
            <a:ext cx="57942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/>
          <p:nvPr/>
        </p:nvSpPr>
        <p:spPr>
          <a:xfrm flipH="1">
            <a:off x="-18900" y="2588288"/>
            <a:ext cx="6895800" cy="257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534919" y="615700"/>
            <a:ext cx="5788125" cy="13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2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534938" y="2069372"/>
            <a:ext cx="5788125" cy="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cxnSp>
        <p:nvCxnSpPr>
          <p:cNvPr id="62" name="Google Shape;62;p11"/>
          <p:cNvCxnSpPr/>
          <p:nvPr/>
        </p:nvCxnSpPr>
        <p:spPr>
          <a:xfrm>
            <a:off x="530231" y="534250"/>
            <a:ext cx="579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63" name="Google Shape;63;p11"/>
          <p:cNvSpPr txBox="1">
            <a:spLocks noGrp="1"/>
          </p:cNvSpPr>
          <p:nvPr>
            <p:ph type="ctrTitle" idx="2"/>
          </p:nvPr>
        </p:nvSpPr>
        <p:spPr>
          <a:xfrm flipH="1">
            <a:off x="530231" y="233100"/>
            <a:ext cx="57942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4919" y="445025"/>
            <a:ext cx="57881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ixie One"/>
              <a:buNone/>
              <a:defRPr sz="3000" b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34919" y="1152475"/>
            <a:ext cx="57881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84462DEE-33E0-C773-C41C-E3F901B28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13500" y="4845050"/>
            <a:ext cx="444500" cy="298450"/>
          </a:xfrm>
          <a:prstGeom prst="rect">
            <a:avLst/>
          </a:prstGeom>
        </p:spPr>
        <p:txBody>
          <a:bodyPr/>
          <a:lstStyle/>
          <a:p>
            <a:fld id="{D5C09FFF-FA28-48B0-906F-8E983FBDF5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82BB24E8-6B78-88D6-A597-0268D8F46576}"/>
              </a:ext>
            </a:extLst>
          </p:cNvPr>
          <p:cNvSpPr/>
          <p:nvPr/>
        </p:nvSpPr>
        <p:spPr>
          <a:xfrm>
            <a:off x="124692" y="126422"/>
            <a:ext cx="6608617" cy="4890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050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5" name="Google Shape;10;p2">
            <a:extLst>
              <a:ext uri="{FF2B5EF4-FFF2-40B4-BE49-F238E27FC236}">
                <a16:creationId xmlns:a16="http://schemas.microsoft.com/office/drawing/2014/main" id="{1124BC15-5EED-DE43-03B4-794AEB3212D0}"/>
              </a:ext>
            </a:extLst>
          </p:cNvPr>
          <p:cNvCxnSpPr>
            <a:cxnSpLocks/>
          </p:cNvCxnSpPr>
          <p:nvPr/>
        </p:nvCxnSpPr>
        <p:spPr>
          <a:xfrm>
            <a:off x="523103" y="3692740"/>
            <a:ext cx="579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54E3846-B020-0790-B325-E2CBCEC81BD9}"/>
              </a:ext>
            </a:extLst>
          </p:cNvPr>
          <p:cNvSpPr txBox="1"/>
          <p:nvPr/>
        </p:nvSpPr>
        <p:spPr>
          <a:xfrm>
            <a:off x="4544016" y="4194592"/>
            <a:ext cx="21892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2025.02.05</a:t>
            </a:r>
          </a:p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이재호</a:t>
            </a:r>
            <a:endParaRPr lang="en-US" altLang="ko-KR" sz="14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49FB4-33D4-606D-0922-CB59C33DEF07}"/>
              </a:ext>
            </a:extLst>
          </p:cNvPr>
          <p:cNvSpPr txBox="1"/>
          <p:nvPr/>
        </p:nvSpPr>
        <p:spPr>
          <a:xfrm>
            <a:off x="2119190" y="1826854"/>
            <a:ext cx="2619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Doosan Robotics</a:t>
            </a:r>
          </a:p>
          <a:p>
            <a:pPr algn="ctr"/>
            <a:endParaRPr lang="en-US" altLang="ko-KR" sz="2000" dirty="0"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algn="ctr"/>
            <a:r>
              <a:rPr lang="en-US" altLang="ko-KR" sz="20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Study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B728302A-9161-EC34-B173-770844BD38C0}"/>
              </a:ext>
            </a:extLst>
          </p:cNvPr>
          <p:cNvSpPr txBox="1"/>
          <p:nvPr/>
        </p:nvSpPr>
        <p:spPr>
          <a:xfrm>
            <a:off x="175599" y="577767"/>
            <a:ext cx="6268743" cy="1159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"/>
              </a:spcAft>
            </a:pPr>
            <a:r>
              <a:rPr lang="en-US" altLang="ko-KR" sz="1200" b="1" dirty="0">
                <a:solidFill>
                  <a:srgbClr val="005F9F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Sorting Types</a:t>
            </a: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퀵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정렬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– pivot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값을 선정해 해당 값을 기준으로 정렬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병합 정렬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–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이미 정렬된 부분 집합들을 효율적으로 병합해 전체를 정렬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Homework: </a:t>
            </a:r>
            <a:r>
              <a:rPr lang="ko-KR" altLang="en-US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위의 문제 하나</a:t>
            </a:r>
            <a:r>
              <a:rPr lang="en-US" altLang="ko-KR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, Python DFS, BFS function </a:t>
            </a:r>
            <a:r>
              <a:rPr lang="ko-KR" altLang="en-US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만들기</a:t>
            </a:r>
            <a:endParaRPr lang="en-US" altLang="ko-KR" sz="800" dirty="0"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B3ADF72-3A99-25BA-9D6F-E45CB9F90504}"/>
              </a:ext>
            </a:extLst>
          </p:cNvPr>
          <p:cNvGrpSpPr/>
          <p:nvPr/>
        </p:nvGrpSpPr>
        <p:grpSpPr>
          <a:xfrm>
            <a:off x="289559" y="113509"/>
            <a:ext cx="2022503" cy="366928"/>
            <a:chOff x="244549" y="180754"/>
            <a:chExt cx="3457789" cy="62732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916BBB0-6BF7-87BA-DF2F-D2AA07691886}"/>
                </a:ext>
              </a:extLst>
            </p:cNvPr>
            <p:cNvSpPr/>
            <p:nvPr/>
          </p:nvSpPr>
          <p:spPr>
            <a:xfrm>
              <a:off x="244549" y="180754"/>
              <a:ext cx="627321" cy="627321"/>
            </a:xfrm>
            <a:prstGeom prst="ellipse">
              <a:avLst/>
            </a:prstGeom>
            <a:solidFill>
              <a:srgbClr val="4E627B"/>
            </a:solidFill>
            <a:ln>
              <a:solidFill>
                <a:srgbClr val="C8CC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EA5C7DB-98F4-5473-C03D-B10DEC361957}"/>
                </a:ext>
              </a:extLst>
            </p:cNvPr>
            <p:cNvSpPr/>
            <p:nvPr/>
          </p:nvSpPr>
          <p:spPr>
            <a:xfrm>
              <a:off x="280738" y="216943"/>
              <a:ext cx="554941" cy="5549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2">
                    <a:lumMod val="2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D726056-58C2-C817-7FE9-E0404D3DB002}"/>
                </a:ext>
              </a:extLst>
            </p:cNvPr>
            <p:cNvCxnSpPr>
              <a:cxnSpLocks/>
            </p:cNvCxnSpPr>
            <p:nvPr/>
          </p:nvCxnSpPr>
          <p:spPr>
            <a:xfrm>
              <a:off x="905660" y="765546"/>
              <a:ext cx="2638829" cy="0"/>
            </a:xfrm>
            <a:prstGeom prst="line">
              <a:avLst/>
            </a:prstGeom>
            <a:ln w="28575">
              <a:solidFill>
                <a:srgbClr val="C8CC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AF814A-4EBB-9561-FE4F-ED8E94463B3A}"/>
                </a:ext>
              </a:extLst>
            </p:cNvPr>
            <p:cNvSpPr txBox="1"/>
            <p:nvPr/>
          </p:nvSpPr>
          <p:spPr>
            <a:xfrm>
              <a:off x="280736" y="282154"/>
              <a:ext cx="477412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1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40F539-5570-2554-D863-33153C347000}"/>
                </a:ext>
              </a:extLst>
            </p:cNvPr>
            <p:cNvSpPr txBox="1"/>
            <p:nvPr/>
          </p:nvSpPr>
          <p:spPr>
            <a:xfrm>
              <a:off x="871869" y="303882"/>
              <a:ext cx="1414693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Sorting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1D27299-7DC1-25D4-73CB-3A4443B5E890}"/>
                </a:ext>
              </a:extLst>
            </p:cNvPr>
            <p:cNvSpPr/>
            <p:nvPr/>
          </p:nvSpPr>
          <p:spPr>
            <a:xfrm>
              <a:off x="3535937" y="599145"/>
              <a:ext cx="166401" cy="166401"/>
            </a:xfrm>
            <a:prstGeom prst="rect">
              <a:avLst/>
            </a:prstGeom>
            <a:solidFill>
              <a:srgbClr val="C8CCD2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AE7319DC-8EAE-0D31-6850-231FDE4E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9FFF-FA28-48B0-906F-8E983FBDF5C9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23915D-0DE1-DD0E-CA73-159B8C7CAF71}"/>
              </a:ext>
            </a:extLst>
          </p:cNvPr>
          <p:cNvSpPr txBox="1"/>
          <p:nvPr/>
        </p:nvSpPr>
        <p:spPr>
          <a:xfrm>
            <a:off x="1573699" y="4848681"/>
            <a:ext cx="34725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/>
              <a:t>Do it! </a:t>
            </a:r>
            <a:r>
              <a:rPr lang="ko-KR" altLang="en-US" sz="800" dirty="0"/>
              <a:t>알고리즘 코딩테스트 </a:t>
            </a:r>
            <a:r>
              <a:rPr lang="en-US" altLang="ko-KR" sz="800" dirty="0"/>
              <a:t>– </a:t>
            </a:r>
            <a:r>
              <a:rPr lang="ko-KR" altLang="en-US" sz="800" dirty="0"/>
              <a:t>파이썬 편</a:t>
            </a:r>
          </a:p>
        </p:txBody>
      </p:sp>
    </p:spTree>
    <p:extLst>
      <p:ext uri="{BB962C8B-B14F-4D97-AF65-F5344CB8AC3E}">
        <p14:creationId xmlns:p14="http://schemas.microsoft.com/office/powerpoint/2010/main" val="209536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C7DEEB9C-2249-25B8-7B97-BC192CADB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B21BF865-6960-A4D7-19E7-B0784732FB0C}"/>
              </a:ext>
            </a:extLst>
          </p:cNvPr>
          <p:cNvSpPr txBox="1"/>
          <p:nvPr/>
        </p:nvSpPr>
        <p:spPr>
          <a:xfrm>
            <a:off x="175599" y="577767"/>
            <a:ext cx="626874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퀵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정렬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– pivot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값을 선정해 해당 값을 기준으로 정렬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시간 복잡도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O(</a:t>
            </a:r>
            <a:r>
              <a:rPr lang="en-US" altLang="ko-KR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nlong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) or O(n</a:t>
            </a:r>
            <a:r>
              <a:rPr lang="en-US" altLang="ko-KR" sz="800" b="1" baseline="30000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2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)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36DB775-31B1-0316-32FB-F1FAEFAE581C}"/>
              </a:ext>
            </a:extLst>
          </p:cNvPr>
          <p:cNvGrpSpPr/>
          <p:nvPr/>
        </p:nvGrpSpPr>
        <p:grpSpPr>
          <a:xfrm>
            <a:off x="289559" y="113509"/>
            <a:ext cx="2022503" cy="366928"/>
            <a:chOff x="244549" y="180754"/>
            <a:chExt cx="3457789" cy="62732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F23FF74-9CB1-EACF-EDFC-F9D6B7052E95}"/>
                </a:ext>
              </a:extLst>
            </p:cNvPr>
            <p:cNvSpPr/>
            <p:nvPr/>
          </p:nvSpPr>
          <p:spPr>
            <a:xfrm>
              <a:off x="244549" y="180754"/>
              <a:ext cx="627321" cy="627321"/>
            </a:xfrm>
            <a:prstGeom prst="ellipse">
              <a:avLst/>
            </a:prstGeom>
            <a:solidFill>
              <a:srgbClr val="4E627B"/>
            </a:solidFill>
            <a:ln>
              <a:solidFill>
                <a:srgbClr val="C8CC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30224CA-6DAC-39CF-E93E-88D0C543CD43}"/>
                </a:ext>
              </a:extLst>
            </p:cNvPr>
            <p:cNvSpPr/>
            <p:nvPr/>
          </p:nvSpPr>
          <p:spPr>
            <a:xfrm>
              <a:off x="280738" y="216943"/>
              <a:ext cx="554941" cy="5549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2">
                    <a:lumMod val="2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77E1419-07F9-599B-0185-68517F910FF6}"/>
                </a:ext>
              </a:extLst>
            </p:cNvPr>
            <p:cNvCxnSpPr>
              <a:cxnSpLocks/>
            </p:cNvCxnSpPr>
            <p:nvPr/>
          </p:nvCxnSpPr>
          <p:spPr>
            <a:xfrm>
              <a:off x="905660" y="765546"/>
              <a:ext cx="2638829" cy="0"/>
            </a:xfrm>
            <a:prstGeom prst="line">
              <a:avLst/>
            </a:prstGeom>
            <a:ln w="28575">
              <a:solidFill>
                <a:srgbClr val="C8CC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831A52-C46B-A8C6-3B8F-CDED6DC83989}"/>
                </a:ext>
              </a:extLst>
            </p:cNvPr>
            <p:cNvSpPr txBox="1"/>
            <p:nvPr/>
          </p:nvSpPr>
          <p:spPr>
            <a:xfrm>
              <a:off x="280736" y="282154"/>
              <a:ext cx="477412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1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57DE6DD-0361-7B4A-3066-E7FCC0E09062}"/>
                </a:ext>
              </a:extLst>
            </p:cNvPr>
            <p:cNvSpPr txBox="1"/>
            <p:nvPr/>
          </p:nvSpPr>
          <p:spPr>
            <a:xfrm>
              <a:off x="871869" y="303882"/>
              <a:ext cx="1414693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Sorting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FE1114B-106B-EDD2-810A-0EA1C9F3F4E0}"/>
                </a:ext>
              </a:extLst>
            </p:cNvPr>
            <p:cNvSpPr/>
            <p:nvPr/>
          </p:nvSpPr>
          <p:spPr>
            <a:xfrm>
              <a:off x="3535937" y="599145"/>
              <a:ext cx="166401" cy="166401"/>
            </a:xfrm>
            <a:prstGeom prst="rect">
              <a:avLst/>
            </a:prstGeom>
            <a:solidFill>
              <a:srgbClr val="C8CCD2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B848DF67-DD1C-93EB-EBAB-6F2A5A1F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9FFF-FA28-48B0-906F-8E983FBDF5C9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2EE21-A0D3-E738-D5FC-19FA5568E8AA}"/>
              </a:ext>
            </a:extLst>
          </p:cNvPr>
          <p:cNvSpPr txBox="1"/>
          <p:nvPr/>
        </p:nvSpPr>
        <p:spPr>
          <a:xfrm>
            <a:off x="2027732" y="4842650"/>
            <a:ext cx="39897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/>
              <a:t>https://www.youtube.com/watch?v=7BDzle2n47c</a:t>
            </a:r>
            <a:endParaRPr lang="ko-KR" altLang="en-US" sz="8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112A7C3-39B0-F8DA-34D3-88882888F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491844"/>
              </p:ext>
            </p:extLst>
          </p:nvPr>
        </p:nvGraphicFramePr>
        <p:xfrm>
          <a:off x="517071" y="1004762"/>
          <a:ext cx="1470025" cy="261610"/>
        </p:xfrm>
        <a:graphic>
          <a:graphicData uri="http://schemas.openxmlformats.org/drawingml/2006/table">
            <a:tbl>
              <a:tblPr firstRow="1" bandRow="1">
                <a:tableStyleId>{43BBD2E8-9A31-4CBC-99FD-948D80DB42DA}</a:tableStyleId>
              </a:tblPr>
              <a:tblGrid>
                <a:gridCol w="294005">
                  <a:extLst>
                    <a:ext uri="{9D8B030D-6E8A-4147-A177-3AD203B41FA5}">
                      <a16:colId xmlns:a16="http://schemas.microsoft.com/office/drawing/2014/main" val="1058268427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3078242918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3561603462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3162218066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2102103939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511880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27E4211-DC9F-60A2-219A-6FD134EB3027}"/>
              </a:ext>
            </a:extLst>
          </p:cNvPr>
          <p:cNvSpPr txBox="1"/>
          <p:nvPr/>
        </p:nvSpPr>
        <p:spPr>
          <a:xfrm>
            <a:off x="2090769" y="898322"/>
            <a:ext cx="3472542" cy="659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Pivot (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기준이 되는 값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)</a:t>
            </a: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다양하게 설정할 수 있지만 가운데 위치로 정렬하는 방법으로 설명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(partition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을 위해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: pivot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보다 </a:t>
            </a:r>
            <a:r>
              <a:rPr lang="ko-KR" altLang="en-US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큰수와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</a:t>
            </a:r>
            <a:r>
              <a:rPr lang="ko-KR" altLang="en-US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작은수를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분할하기 위해서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)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4CEB91E-9E6F-8655-F886-C55E1A96C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579810"/>
              </p:ext>
            </p:extLst>
          </p:nvPr>
        </p:nvGraphicFramePr>
        <p:xfrm>
          <a:off x="517071" y="1605027"/>
          <a:ext cx="1470025" cy="261610"/>
        </p:xfrm>
        <a:graphic>
          <a:graphicData uri="http://schemas.openxmlformats.org/drawingml/2006/table">
            <a:tbl>
              <a:tblPr firstRow="1" bandRow="1">
                <a:tableStyleId>{43BBD2E8-9A31-4CBC-99FD-948D80DB42DA}</a:tableStyleId>
              </a:tblPr>
              <a:tblGrid>
                <a:gridCol w="294005">
                  <a:extLst>
                    <a:ext uri="{9D8B030D-6E8A-4147-A177-3AD203B41FA5}">
                      <a16:colId xmlns:a16="http://schemas.microsoft.com/office/drawing/2014/main" val="1058268427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3078242918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3561603462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3162218066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2102103939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51188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E953B5-BEF1-6BA6-7CF9-68C6AF524D4D}"/>
              </a:ext>
            </a:extLst>
          </p:cNvPr>
          <p:cNvSpPr txBox="1"/>
          <p:nvPr/>
        </p:nvSpPr>
        <p:spPr>
          <a:xfrm>
            <a:off x="2090768" y="1584362"/>
            <a:ext cx="38637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첫번째 수와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pivot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을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swap -&gt;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계산의 용이함을 위해서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C5A1C74-6370-DE3E-BF71-B07913B92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653783"/>
              </p:ext>
            </p:extLst>
          </p:nvPr>
        </p:nvGraphicFramePr>
        <p:xfrm>
          <a:off x="517071" y="2303186"/>
          <a:ext cx="1470025" cy="261610"/>
        </p:xfrm>
        <a:graphic>
          <a:graphicData uri="http://schemas.openxmlformats.org/drawingml/2006/table">
            <a:tbl>
              <a:tblPr firstRow="1" bandRow="1">
                <a:tableStyleId>{43BBD2E8-9A31-4CBC-99FD-948D80DB42DA}</a:tableStyleId>
              </a:tblPr>
              <a:tblGrid>
                <a:gridCol w="294005">
                  <a:extLst>
                    <a:ext uri="{9D8B030D-6E8A-4147-A177-3AD203B41FA5}">
                      <a16:colId xmlns:a16="http://schemas.microsoft.com/office/drawing/2014/main" val="1058268427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3078242918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3561603462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3162218066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2102103939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51188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23829AC-31DC-E1A2-710C-48F90BBFF365}"/>
              </a:ext>
            </a:extLst>
          </p:cNvPr>
          <p:cNvSpPr txBox="1"/>
          <p:nvPr/>
        </p:nvSpPr>
        <p:spPr>
          <a:xfrm>
            <a:off x="2090769" y="2274479"/>
            <a:ext cx="34725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Two pointer (2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개의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indices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준비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– </a:t>
            </a:r>
            <a:r>
              <a:rPr lang="en-US" altLang="ko-KR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i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=1, j=</a:t>
            </a:r>
            <a:r>
              <a:rPr lang="en-US" altLang="ko-KR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len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(</a:t>
            </a:r>
            <a:r>
              <a:rPr lang="en-US" altLang="ko-KR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listA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)-1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6FD7E98-B9FC-E1C6-5A88-2206114D1040}"/>
              </a:ext>
            </a:extLst>
          </p:cNvPr>
          <p:cNvCxnSpPr>
            <a:cxnSpLocks/>
          </p:cNvCxnSpPr>
          <p:nvPr/>
        </p:nvCxnSpPr>
        <p:spPr>
          <a:xfrm>
            <a:off x="957943" y="2564796"/>
            <a:ext cx="0" cy="24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D0CF7AB-A5F5-722E-0E08-B251843AB17E}"/>
              </a:ext>
            </a:extLst>
          </p:cNvPr>
          <p:cNvCxnSpPr>
            <a:cxnSpLocks/>
          </p:cNvCxnSpPr>
          <p:nvPr/>
        </p:nvCxnSpPr>
        <p:spPr>
          <a:xfrm flipV="1">
            <a:off x="1834243" y="2061701"/>
            <a:ext cx="0" cy="24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CB7CE8-FFE6-2198-E8CB-3EC1FFD7C91C}"/>
              </a:ext>
            </a:extLst>
          </p:cNvPr>
          <p:cNvSpPr txBox="1"/>
          <p:nvPr/>
        </p:nvSpPr>
        <p:spPr>
          <a:xfrm>
            <a:off x="800456" y="2813829"/>
            <a:ext cx="314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"/>
              </a:spcAft>
            </a:pPr>
            <a:r>
              <a:rPr lang="en-US" altLang="ko-KR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i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A6D0B0-9B33-F944-897B-7E922A43ADB0}"/>
              </a:ext>
            </a:extLst>
          </p:cNvPr>
          <p:cNvSpPr txBox="1"/>
          <p:nvPr/>
        </p:nvSpPr>
        <p:spPr>
          <a:xfrm>
            <a:off x="1672123" y="1800091"/>
            <a:ext cx="314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"/>
              </a:spcAft>
            </a:pP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j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F46C212D-D42C-8FC5-8514-96B4A493E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499871"/>
              </p:ext>
            </p:extLst>
          </p:nvPr>
        </p:nvGraphicFramePr>
        <p:xfrm>
          <a:off x="517071" y="3162891"/>
          <a:ext cx="1470025" cy="261610"/>
        </p:xfrm>
        <a:graphic>
          <a:graphicData uri="http://schemas.openxmlformats.org/drawingml/2006/table">
            <a:tbl>
              <a:tblPr firstRow="1" bandRow="1">
                <a:tableStyleId>{43BBD2E8-9A31-4CBC-99FD-948D80DB42DA}</a:tableStyleId>
              </a:tblPr>
              <a:tblGrid>
                <a:gridCol w="294005">
                  <a:extLst>
                    <a:ext uri="{9D8B030D-6E8A-4147-A177-3AD203B41FA5}">
                      <a16:colId xmlns:a16="http://schemas.microsoft.com/office/drawing/2014/main" val="1058268427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3078242918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3561603462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3162218066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2102103939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511880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91314B44-7C6A-F494-BD71-C1A479054DCC}"/>
              </a:ext>
            </a:extLst>
          </p:cNvPr>
          <p:cNvSpPr txBox="1"/>
          <p:nvPr/>
        </p:nvSpPr>
        <p:spPr>
          <a:xfrm>
            <a:off x="2090768" y="3092210"/>
            <a:ext cx="38637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i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= 1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일때부터 시작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– pivot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과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list[</a:t>
            </a:r>
            <a:r>
              <a:rPr lang="en-US" altLang="ko-KR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i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]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의 값을 비교하여 값이 작으면 </a:t>
            </a:r>
            <a:b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</a:b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i += 1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이외의 경우에는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</a:t>
            </a:r>
            <a:r>
              <a:rPr lang="en-US" altLang="ko-KR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i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값 유지하며 더 이상 이동하지 않을 때까지 진행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F799CFA-B9F4-0773-36B6-4A1D1D1933F0}"/>
              </a:ext>
            </a:extLst>
          </p:cNvPr>
          <p:cNvCxnSpPr>
            <a:cxnSpLocks/>
          </p:cNvCxnSpPr>
          <p:nvPr/>
        </p:nvCxnSpPr>
        <p:spPr>
          <a:xfrm>
            <a:off x="1265379" y="3433133"/>
            <a:ext cx="0" cy="24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AC3EF2A-6A27-53CA-D7B4-D6E6A33C7D76}"/>
              </a:ext>
            </a:extLst>
          </p:cNvPr>
          <p:cNvSpPr txBox="1"/>
          <p:nvPr/>
        </p:nvSpPr>
        <p:spPr>
          <a:xfrm>
            <a:off x="1107892" y="3682166"/>
            <a:ext cx="314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"/>
              </a:spcAft>
            </a:pPr>
            <a:r>
              <a:rPr lang="en-US" altLang="ko-KR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i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36177F-56C6-8E78-83D2-5CF993F8361E}"/>
              </a:ext>
            </a:extLst>
          </p:cNvPr>
          <p:cNvSpPr txBox="1"/>
          <p:nvPr/>
        </p:nvSpPr>
        <p:spPr>
          <a:xfrm>
            <a:off x="25527" y="989373"/>
            <a:ext cx="491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"/>
              </a:spcAft>
            </a:pPr>
            <a:r>
              <a:rPr lang="en-US" altLang="ko-KR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listA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09423E1-CD83-1209-FA7C-16707181A3CF}"/>
              </a:ext>
            </a:extLst>
          </p:cNvPr>
          <p:cNvCxnSpPr>
            <a:cxnSpLocks/>
          </p:cNvCxnSpPr>
          <p:nvPr/>
        </p:nvCxnSpPr>
        <p:spPr>
          <a:xfrm flipV="1">
            <a:off x="1834243" y="2914002"/>
            <a:ext cx="0" cy="24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BCC3792-E86F-41E4-E331-581385C5384F}"/>
              </a:ext>
            </a:extLst>
          </p:cNvPr>
          <p:cNvSpPr txBox="1"/>
          <p:nvPr/>
        </p:nvSpPr>
        <p:spPr>
          <a:xfrm>
            <a:off x="1672123" y="2652392"/>
            <a:ext cx="314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"/>
              </a:spcAft>
            </a:pP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5CCD40-7239-164C-B3D2-5A286294BE00}"/>
              </a:ext>
            </a:extLst>
          </p:cNvPr>
          <p:cNvSpPr txBox="1"/>
          <p:nvPr/>
        </p:nvSpPr>
        <p:spPr>
          <a:xfrm>
            <a:off x="2090768" y="4133673"/>
            <a:ext cx="41957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j = </a:t>
            </a:r>
            <a:r>
              <a:rPr lang="en-US" altLang="ko-KR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len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(</a:t>
            </a:r>
            <a:r>
              <a:rPr lang="en-US" altLang="ko-KR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listA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)-1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일때부터 시작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– pivot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과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list[j]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의 값을 비교하여 값이 크면 </a:t>
            </a:r>
            <a:b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</a:b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j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-= 1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이외의 경우에는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j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값 유지하며 더 이상 이동하지 않을 때까지 진행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40CAF860-EEDE-2ADD-03D0-AC2CB3176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499871"/>
              </p:ext>
            </p:extLst>
          </p:nvPr>
        </p:nvGraphicFramePr>
        <p:xfrm>
          <a:off x="517071" y="4261820"/>
          <a:ext cx="1470025" cy="261610"/>
        </p:xfrm>
        <a:graphic>
          <a:graphicData uri="http://schemas.openxmlformats.org/drawingml/2006/table">
            <a:tbl>
              <a:tblPr firstRow="1" bandRow="1">
                <a:tableStyleId>{43BBD2E8-9A31-4CBC-99FD-948D80DB42DA}</a:tableStyleId>
              </a:tblPr>
              <a:tblGrid>
                <a:gridCol w="294005">
                  <a:extLst>
                    <a:ext uri="{9D8B030D-6E8A-4147-A177-3AD203B41FA5}">
                      <a16:colId xmlns:a16="http://schemas.microsoft.com/office/drawing/2014/main" val="1058268427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3078242918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3561603462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3162218066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2102103939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5118809"/>
                  </a:ext>
                </a:extLst>
              </a:tr>
            </a:tbl>
          </a:graphicData>
        </a:graphic>
      </p:graphicFrame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EBC80B7-A00E-F32C-FBB6-1481E8CB2737}"/>
              </a:ext>
            </a:extLst>
          </p:cNvPr>
          <p:cNvCxnSpPr>
            <a:cxnSpLocks/>
          </p:cNvCxnSpPr>
          <p:nvPr/>
        </p:nvCxnSpPr>
        <p:spPr>
          <a:xfrm>
            <a:off x="1265379" y="4532062"/>
            <a:ext cx="0" cy="24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F83CDF8-54A6-F01A-6F0F-CB7AC565F3B8}"/>
              </a:ext>
            </a:extLst>
          </p:cNvPr>
          <p:cNvSpPr txBox="1"/>
          <p:nvPr/>
        </p:nvSpPr>
        <p:spPr>
          <a:xfrm>
            <a:off x="1107892" y="4781095"/>
            <a:ext cx="314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"/>
              </a:spcAft>
            </a:pPr>
            <a:r>
              <a:rPr lang="en-US" altLang="ko-KR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i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5070CD7-6CE1-9E3D-EC60-2C9CCB5C838D}"/>
              </a:ext>
            </a:extLst>
          </p:cNvPr>
          <p:cNvCxnSpPr>
            <a:cxnSpLocks/>
          </p:cNvCxnSpPr>
          <p:nvPr/>
        </p:nvCxnSpPr>
        <p:spPr>
          <a:xfrm flipV="1">
            <a:off x="962576" y="4012931"/>
            <a:ext cx="0" cy="24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688B6B7-8485-1BCC-1EE8-18600B543BF4}"/>
              </a:ext>
            </a:extLst>
          </p:cNvPr>
          <p:cNvSpPr txBox="1"/>
          <p:nvPr/>
        </p:nvSpPr>
        <p:spPr>
          <a:xfrm>
            <a:off x="800456" y="3751321"/>
            <a:ext cx="314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"/>
              </a:spcAft>
            </a:pP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16086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0390E99F-31CC-54FC-769F-F9663A9C9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3EC65A09-65B0-4778-3C04-74F778ECDED2}"/>
              </a:ext>
            </a:extLst>
          </p:cNvPr>
          <p:cNvSpPr txBox="1"/>
          <p:nvPr/>
        </p:nvSpPr>
        <p:spPr>
          <a:xfrm>
            <a:off x="175599" y="577767"/>
            <a:ext cx="626874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퀵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정렬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– pivot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값을 선정해 해당 값을 기준으로 정렬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시간 복잡도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O(</a:t>
            </a:r>
            <a:r>
              <a:rPr lang="en-US" altLang="ko-KR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nlong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) or O(n</a:t>
            </a:r>
            <a:r>
              <a:rPr lang="en-US" altLang="ko-KR" sz="800" b="1" baseline="30000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2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)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AE0CC28-66CD-DB69-CE44-5E494A237B4C}"/>
              </a:ext>
            </a:extLst>
          </p:cNvPr>
          <p:cNvGrpSpPr/>
          <p:nvPr/>
        </p:nvGrpSpPr>
        <p:grpSpPr>
          <a:xfrm>
            <a:off x="289559" y="113509"/>
            <a:ext cx="2022503" cy="366928"/>
            <a:chOff x="244549" y="180754"/>
            <a:chExt cx="3457789" cy="62732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647406A-73B5-06B1-C1D6-1101B2BF12C6}"/>
                </a:ext>
              </a:extLst>
            </p:cNvPr>
            <p:cNvSpPr/>
            <p:nvPr/>
          </p:nvSpPr>
          <p:spPr>
            <a:xfrm>
              <a:off x="244549" y="180754"/>
              <a:ext cx="627321" cy="627321"/>
            </a:xfrm>
            <a:prstGeom prst="ellipse">
              <a:avLst/>
            </a:prstGeom>
            <a:solidFill>
              <a:srgbClr val="4E627B"/>
            </a:solidFill>
            <a:ln>
              <a:solidFill>
                <a:srgbClr val="C8CC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EFA5E92-834C-55D2-FE60-7034025A3DE8}"/>
                </a:ext>
              </a:extLst>
            </p:cNvPr>
            <p:cNvSpPr/>
            <p:nvPr/>
          </p:nvSpPr>
          <p:spPr>
            <a:xfrm>
              <a:off x="280738" y="216943"/>
              <a:ext cx="554941" cy="5549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2">
                    <a:lumMod val="2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868AD25-6588-6F1D-0C2E-00AFDC857B85}"/>
                </a:ext>
              </a:extLst>
            </p:cNvPr>
            <p:cNvCxnSpPr>
              <a:cxnSpLocks/>
            </p:cNvCxnSpPr>
            <p:nvPr/>
          </p:nvCxnSpPr>
          <p:spPr>
            <a:xfrm>
              <a:off x="905660" y="765546"/>
              <a:ext cx="2638829" cy="0"/>
            </a:xfrm>
            <a:prstGeom prst="line">
              <a:avLst/>
            </a:prstGeom>
            <a:ln w="28575">
              <a:solidFill>
                <a:srgbClr val="C8CC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AB5836-1408-15A8-5355-0128339AF8A4}"/>
                </a:ext>
              </a:extLst>
            </p:cNvPr>
            <p:cNvSpPr txBox="1"/>
            <p:nvPr/>
          </p:nvSpPr>
          <p:spPr>
            <a:xfrm>
              <a:off x="280736" y="282154"/>
              <a:ext cx="477412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1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2DCCA8-7154-5D9F-65F8-B46A73F627E0}"/>
                </a:ext>
              </a:extLst>
            </p:cNvPr>
            <p:cNvSpPr txBox="1"/>
            <p:nvPr/>
          </p:nvSpPr>
          <p:spPr>
            <a:xfrm>
              <a:off x="871869" y="303882"/>
              <a:ext cx="1414693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Sorting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D1FAF9A-E3FB-964A-2F97-782BB2401AA1}"/>
                </a:ext>
              </a:extLst>
            </p:cNvPr>
            <p:cNvSpPr/>
            <p:nvPr/>
          </p:nvSpPr>
          <p:spPr>
            <a:xfrm>
              <a:off x="3535937" y="599145"/>
              <a:ext cx="166401" cy="166401"/>
            </a:xfrm>
            <a:prstGeom prst="rect">
              <a:avLst/>
            </a:prstGeom>
            <a:solidFill>
              <a:srgbClr val="C8CCD2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B95D5FA8-A57F-C2F5-0B81-56F022E6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9FFF-FA28-48B0-906F-8E983FBDF5C9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807B96-EA64-1CE5-42C9-B690EDB698FB}"/>
              </a:ext>
            </a:extLst>
          </p:cNvPr>
          <p:cNvSpPr txBox="1"/>
          <p:nvPr/>
        </p:nvSpPr>
        <p:spPr>
          <a:xfrm>
            <a:off x="2027732" y="4842650"/>
            <a:ext cx="39897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/>
              <a:t>https://www.youtube.com/watch?v=7BDzle2n47c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5E5C43-C217-166C-5C5C-2EB576990BF7}"/>
              </a:ext>
            </a:extLst>
          </p:cNvPr>
          <p:cNvSpPr txBox="1"/>
          <p:nvPr/>
        </p:nvSpPr>
        <p:spPr>
          <a:xfrm>
            <a:off x="25527" y="989373"/>
            <a:ext cx="491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"/>
              </a:spcAft>
            </a:pPr>
            <a:r>
              <a:rPr lang="en-US" altLang="ko-KR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listA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8098E8-1DDE-A85C-2194-52E50CC80AB4}"/>
              </a:ext>
            </a:extLst>
          </p:cNvPr>
          <p:cNvSpPr txBox="1"/>
          <p:nvPr/>
        </p:nvSpPr>
        <p:spPr>
          <a:xfrm>
            <a:off x="2090767" y="1258990"/>
            <a:ext cx="44569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i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&lt;= j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이고 </a:t>
            </a:r>
            <a:r>
              <a:rPr lang="en-US" altLang="ko-KR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i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, j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가 더 이상 움직이지 않을 때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, </a:t>
            </a:r>
            <a:r>
              <a:rPr lang="en-US" altLang="ko-KR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listA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[j]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와 </a:t>
            </a:r>
            <a:r>
              <a:rPr lang="en-US" altLang="ko-KR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listA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[</a:t>
            </a:r>
            <a:r>
              <a:rPr lang="en-US" altLang="ko-KR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i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]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와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swap, </a:t>
            </a:r>
            <a:r>
              <a:rPr lang="en-US" altLang="ko-KR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i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+=1, j-=1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4C68CF23-D98E-EA2B-EBB8-A464FD83B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466907"/>
              </p:ext>
            </p:extLst>
          </p:nvPr>
        </p:nvGraphicFramePr>
        <p:xfrm>
          <a:off x="517071" y="1387137"/>
          <a:ext cx="1470025" cy="261610"/>
        </p:xfrm>
        <a:graphic>
          <a:graphicData uri="http://schemas.openxmlformats.org/drawingml/2006/table">
            <a:tbl>
              <a:tblPr firstRow="1" bandRow="1">
                <a:tableStyleId>{43BBD2E8-9A31-4CBC-99FD-948D80DB42DA}</a:tableStyleId>
              </a:tblPr>
              <a:tblGrid>
                <a:gridCol w="294005">
                  <a:extLst>
                    <a:ext uri="{9D8B030D-6E8A-4147-A177-3AD203B41FA5}">
                      <a16:colId xmlns:a16="http://schemas.microsoft.com/office/drawing/2014/main" val="1058268427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3078242918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3561603462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3162218066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2102103939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5118809"/>
                  </a:ext>
                </a:extLst>
              </a:tr>
            </a:tbl>
          </a:graphicData>
        </a:graphic>
      </p:graphicFrame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3444BE9-7969-A6EC-9CA6-28FA96AEFAB5}"/>
              </a:ext>
            </a:extLst>
          </p:cNvPr>
          <p:cNvCxnSpPr>
            <a:cxnSpLocks/>
          </p:cNvCxnSpPr>
          <p:nvPr/>
        </p:nvCxnSpPr>
        <p:spPr>
          <a:xfrm>
            <a:off x="1265379" y="1657379"/>
            <a:ext cx="0" cy="24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67E2683-6C05-0AC1-EBCF-0745D21930E9}"/>
              </a:ext>
            </a:extLst>
          </p:cNvPr>
          <p:cNvSpPr txBox="1"/>
          <p:nvPr/>
        </p:nvSpPr>
        <p:spPr>
          <a:xfrm>
            <a:off x="1107892" y="1906412"/>
            <a:ext cx="314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"/>
              </a:spcAft>
            </a:pPr>
            <a:r>
              <a:rPr lang="en-US" altLang="ko-KR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i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CE8A50D-0F85-078D-A76A-623F89697870}"/>
              </a:ext>
            </a:extLst>
          </p:cNvPr>
          <p:cNvCxnSpPr>
            <a:cxnSpLocks/>
          </p:cNvCxnSpPr>
          <p:nvPr/>
        </p:nvCxnSpPr>
        <p:spPr>
          <a:xfrm flipV="1">
            <a:off x="962576" y="1138248"/>
            <a:ext cx="0" cy="24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060FA44-4E1A-8FFD-3492-C64351E35077}"/>
              </a:ext>
            </a:extLst>
          </p:cNvPr>
          <p:cNvSpPr txBox="1"/>
          <p:nvPr/>
        </p:nvSpPr>
        <p:spPr>
          <a:xfrm>
            <a:off x="800456" y="876638"/>
            <a:ext cx="314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"/>
              </a:spcAft>
            </a:pP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6DDD35-4CFD-8E31-0635-C0BF803FB7A7}"/>
              </a:ext>
            </a:extLst>
          </p:cNvPr>
          <p:cNvSpPr txBox="1"/>
          <p:nvPr/>
        </p:nvSpPr>
        <p:spPr>
          <a:xfrm>
            <a:off x="25527" y="2127816"/>
            <a:ext cx="491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"/>
              </a:spcAft>
            </a:pPr>
            <a:r>
              <a:rPr lang="en-US" altLang="ko-KR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listA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658E15-F55F-7C73-FD43-C21F4960C5B1}"/>
              </a:ext>
            </a:extLst>
          </p:cNvPr>
          <p:cNvSpPr txBox="1"/>
          <p:nvPr/>
        </p:nvSpPr>
        <p:spPr>
          <a:xfrm>
            <a:off x="2090768" y="2397433"/>
            <a:ext cx="4195732" cy="843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1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차 정렬 결과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pivot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의 위치가 </a:t>
            </a:r>
            <a:r>
              <a:rPr lang="en-US" altLang="ko-KR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listA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에서 오름차순 정렬을 가정할 때의 위치에 위치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Pivot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왼쪽으로는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pivot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보다 </a:t>
            </a:r>
            <a:r>
              <a:rPr lang="ko-KR" altLang="en-US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작은값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pivot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오른쪽으로는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pivot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보다 </a:t>
            </a:r>
            <a:r>
              <a:rPr lang="ko-KR" altLang="en-US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큰값으로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분할되며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정렬이 된 것은 아님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)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추후 정렬을 위해 파란색 영역의 수열과 주황색 영역의 수열에 대해 각각 위의 정렬과정을 반복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BBE589E-46E4-5D42-646D-9B268A927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543533"/>
              </p:ext>
            </p:extLst>
          </p:nvPr>
        </p:nvGraphicFramePr>
        <p:xfrm>
          <a:off x="517071" y="2525580"/>
          <a:ext cx="1470025" cy="261610"/>
        </p:xfrm>
        <a:graphic>
          <a:graphicData uri="http://schemas.openxmlformats.org/drawingml/2006/table">
            <a:tbl>
              <a:tblPr firstRow="1" bandRow="1">
                <a:tableStyleId>{43BBD2E8-9A31-4CBC-99FD-948D80DB42DA}</a:tableStyleId>
              </a:tblPr>
              <a:tblGrid>
                <a:gridCol w="294005">
                  <a:extLst>
                    <a:ext uri="{9D8B030D-6E8A-4147-A177-3AD203B41FA5}">
                      <a16:colId xmlns:a16="http://schemas.microsoft.com/office/drawing/2014/main" val="1058268427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3078242918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3561603462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3162218066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2102103939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1880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6B5BF6C-4F0D-A943-3B9C-4A07BB6AB36D}"/>
              </a:ext>
            </a:extLst>
          </p:cNvPr>
          <p:cNvSpPr txBox="1"/>
          <p:nvPr/>
        </p:nvSpPr>
        <p:spPr>
          <a:xfrm>
            <a:off x="2090768" y="1646486"/>
            <a:ext cx="41957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j &lt; </a:t>
            </a:r>
            <a:r>
              <a:rPr lang="en-US" altLang="ko-KR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i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</a:t>
            </a:r>
            <a:r>
              <a:rPr lang="ko-KR" altLang="en-US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일때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, </a:t>
            </a:r>
            <a:r>
              <a:rPr lang="en-US" altLang="ko-KR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listA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[j]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와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pivot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를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swap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하며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1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차 정렬 끝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16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720EEFE1-712F-E8C7-4376-E969281A4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007B9993-ED59-D9E6-92B9-67DD94515604}"/>
              </a:ext>
            </a:extLst>
          </p:cNvPr>
          <p:cNvSpPr txBox="1"/>
          <p:nvPr/>
        </p:nvSpPr>
        <p:spPr>
          <a:xfrm>
            <a:off x="175599" y="577767"/>
            <a:ext cx="6268743" cy="474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퀵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정렬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– pivot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값을 선정해 해당 값을 기준으로 정렬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시간 복잡도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O(</a:t>
            </a:r>
            <a:r>
              <a:rPr lang="en-US" altLang="ko-KR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nlong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) or O(n</a:t>
            </a:r>
            <a:r>
              <a:rPr lang="en-US" altLang="ko-KR" sz="800" b="1" baseline="30000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2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)</a:t>
            </a: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정답 파일 별도 첨부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9D2E6CD-FF57-EACC-6EDC-3E0D352C7448}"/>
              </a:ext>
            </a:extLst>
          </p:cNvPr>
          <p:cNvGrpSpPr/>
          <p:nvPr/>
        </p:nvGrpSpPr>
        <p:grpSpPr>
          <a:xfrm>
            <a:off x="289559" y="113509"/>
            <a:ext cx="2022503" cy="366928"/>
            <a:chOff x="244549" y="180754"/>
            <a:chExt cx="3457789" cy="62732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DC7FCB0-3C1E-0593-6604-CBB27AC6CB4C}"/>
                </a:ext>
              </a:extLst>
            </p:cNvPr>
            <p:cNvSpPr/>
            <p:nvPr/>
          </p:nvSpPr>
          <p:spPr>
            <a:xfrm>
              <a:off x="244549" y="180754"/>
              <a:ext cx="627321" cy="627321"/>
            </a:xfrm>
            <a:prstGeom prst="ellipse">
              <a:avLst/>
            </a:prstGeom>
            <a:solidFill>
              <a:srgbClr val="4E627B"/>
            </a:solidFill>
            <a:ln>
              <a:solidFill>
                <a:srgbClr val="C8CC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98F0056-80B4-8B0D-B16B-6D2297EA2CB3}"/>
                </a:ext>
              </a:extLst>
            </p:cNvPr>
            <p:cNvSpPr/>
            <p:nvPr/>
          </p:nvSpPr>
          <p:spPr>
            <a:xfrm>
              <a:off x="280738" y="216943"/>
              <a:ext cx="554941" cy="5549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2">
                    <a:lumMod val="2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3720C7F-E138-179D-88D1-DFB0D4E9C40B}"/>
                </a:ext>
              </a:extLst>
            </p:cNvPr>
            <p:cNvCxnSpPr>
              <a:cxnSpLocks/>
            </p:cNvCxnSpPr>
            <p:nvPr/>
          </p:nvCxnSpPr>
          <p:spPr>
            <a:xfrm>
              <a:off x="905660" y="765546"/>
              <a:ext cx="2638829" cy="0"/>
            </a:xfrm>
            <a:prstGeom prst="line">
              <a:avLst/>
            </a:prstGeom>
            <a:ln w="28575">
              <a:solidFill>
                <a:srgbClr val="C8CC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E5A1B0-0102-32AC-134E-D2AF67FA0392}"/>
                </a:ext>
              </a:extLst>
            </p:cNvPr>
            <p:cNvSpPr txBox="1"/>
            <p:nvPr/>
          </p:nvSpPr>
          <p:spPr>
            <a:xfrm>
              <a:off x="280736" y="282154"/>
              <a:ext cx="477412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1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F1BE43-A775-C6EC-4E6C-18D919649F6F}"/>
                </a:ext>
              </a:extLst>
            </p:cNvPr>
            <p:cNvSpPr txBox="1"/>
            <p:nvPr/>
          </p:nvSpPr>
          <p:spPr>
            <a:xfrm>
              <a:off x="871869" y="303882"/>
              <a:ext cx="1414693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Sorting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98AD09E-8B5B-3201-8959-2E4F42EA165B}"/>
                </a:ext>
              </a:extLst>
            </p:cNvPr>
            <p:cNvSpPr/>
            <p:nvPr/>
          </p:nvSpPr>
          <p:spPr>
            <a:xfrm>
              <a:off x="3535937" y="599145"/>
              <a:ext cx="166401" cy="166401"/>
            </a:xfrm>
            <a:prstGeom prst="rect">
              <a:avLst/>
            </a:prstGeom>
            <a:solidFill>
              <a:srgbClr val="C8CCD2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18C6F1DD-BBA9-EE58-4559-3A86273E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9FFF-FA28-48B0-906F-8E983FBDF5C9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07126D-988C-05E3-7340-4AE8AB017CA1}"/>
              </a:ext>
            </a:extLst>
          </p:cNvPr>
          <p:cNvSpPr txBox="1"/>
          <p:nvPr/>
        </p:nvSpPr>
        <p:spPr>
          <a:xfrm>
            <a:off x="1483957" y="4842650"/>
            <a:ext cx="39897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/>
              <a:t>https://www.acmicpc.net/problem/</a:t>
            </a:r>
            <a:r>
              <a:rPr lang="en-US" altLang="ko-KR" sz="800" dirty="0"/>
              <a:t>11004</a:t>
            </a:r>
            <a:endParaRPr lang="ko-KR" altLang="en-US" sz="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75A980-7D7C-73A9-7DF0-ECF562649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1" y="1223192"/>
            <a:ext cx="3898676" cy="316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9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1ED787D7-CB5D-A659-8746-46DF9AD24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DE803F46-BE4B-5E40-8CBE-F3A90DFF2EF6}"/>
              </a:ext>
            </a:extLst>
          </p:cNvPr>
          <p:cNvSpPr txBox="1"/>
          <p:nvPr/>
        </p:nvSpPr>
        <p:spPr>
          <a:xfrm>
            <a:off x="175599" y="577767"/>
            <a:ext cx="626874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병합 정렬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–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분할 정복 방식을 사용해 데이터를 분할하고 </a:t>
            </a:r>
            <a:r>
              <a:rPr lang="ko-KR" altLang="en-US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분할합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집합을 정렬하며 합치는 알고리즘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.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시간 복잡도는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O(</a:t>
            </a:r>
            <a:r>
              <a:rPr lang="en-US" altLang="ko-KR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nlong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)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이다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7CE528F-E74F-DD3A-42D4-D74230636521}"/>
              </a:ext>
            </a:extLst>
          </p:cNvPr>
          <p:cNvGrpSpPr/>
          <p:nvPr/>
        </p:nvGrpSpPr>
        <p:grpSpPr>
          <a:xfrm>
            <a:off x="289559" y="113509"/>
            <a:ext cx="2022503" cy="366928"/>
            <a:chOff x="244549" y="180754"/>
            <a:chExt cx="3457789" cy="62732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245A2BC-65D4-EBF2-D619-A1009B94B5D6}"/>
                </a:ext>
              </a:extLst>
            </p:cNvPr>
            <p:cNvSpPr/>
            <p:nvPr/>
          </p:nvSpPr>
          <p:spPr>
            <a:xfrm>
              <a:off x="244549" y="180754"/>
              <a:ext cx="627321" cy="627321"/>
            </a:xfrm>
            <a:prstGeom prst="ellipse">
              <a:avLst/>
            </a:prstGeom>
            <a:solidFill>
              <a:srgbClr val="4E627B"/>
            </a:solidFill>
            <a:ln>
              <a:solidFill>
                <a:srgbClr val="C8CC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F03C6D6-7B78-1089-2138-930875B2BEC4}"/>
                </a:ext>
              </a:extLst>
            </p:cNvPr>
            <p:cNvSpPr/>
            <p:nvPr/>
          </p:nvSpPr>
          <p:spPr>
            <a:xfrm>
              <a:off x="280738" y="216943"/>
              <a:ext cx="554941" cy="5549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2">
                    <a:lumMod val="2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50FDF88-5FE9-3168-BE67-697D52F9F1D4}"/>
                </a:ext>
              </a:extLst>
            </p:cNvPr>
            <p:cNvCxnSpPr>
              <a:cxnSpLocks/>
            </p:cNvCxnSpPr>
            <p:nvPr/>
          </p:nvCxnSpPr>
          <p:spPr>
            <a:xfrm>
              <a:off x="905660" y="765546"/>
              <a:ext cx="2638829" cy="0"/>
            </a:xfrm>
            <a:prstGeom prst="line">
              <a:avLst/>
            </a:prstGeom>
            <a:ln w="28575">
              <a:solidFill>
                <a:srgbClr val="C8CC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E81192-CE48-BDF4-B881-0774B081CF1F}"/>
                </a:ext>
              </a:extLst>
            </p:cNvPr>
            <p:cNvSpPr txBox="1"/>
            <p:nvPr/>
          </p:nvSpPr>
          <p:spPr>
            <a:xfrm>
              <a:off x="280736" y="282154"/>
              <a:ext cx="477412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1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942A52-2F03-1D55-31F9-BBA61254F260}"/>
                </a:ext>
              </a:extLst>
            </p:cNvPr>
            <p:cNvSpPr txBox="1"/>
            <p:nvPr/>
          </p:nvSpPr>
          <p:spPr>
            <a:xfrm>
              <a:off x="871869" y="303882"/>
              <a:ext cx="1414693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Sorting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8F42651-C2FA-62A6-CB8A-9252DD7EEDBB}"/>
                </a:ext>
              </a:extLst>
            </p:cNvPr>
            <p:cNvSpPr/>
            <p:nvPr/>
          </p:nvSpPr>
          <p:spPr>
            <a:xfrm>
              <a:off x="3535937" y="599145"/>
              <a:ext cx="166401" cy="166401"/>
            </a:xfrm>
            <a:prstGeom prst="rect">
              <a:avLst/>
            </a:prstGeom>
            <a:solidFill>
              <a:srgbClr val="C8CCD2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11824BC0-C238-E995-6302-A60AB7E1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9FFF-FA28-48B0-906F-8E983FBDF5C9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28B43-366D-5955-0C23-995D971B764B}"/>
              </a:ext>
            </a:extLst>
          </p:cNvPr>
          <p:cNvSpPr txBox="1"/>
          <p:nvPr/>
        </p:nvSpPr>
        <p:spPr>
          <a:xfrm>
            <a:off x="1692729" y="4848681"/>
            <a:ext cx="34725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/>
              <a:t>Do it! </a:t>
            </a:r>
            <a:r>
              <a:rPr lang="ko-KR" altLang="en-US" sz="800" dirty="0"/>
              <a:t>알고리즘 코딩테스트 </a:t>
            </a:r>
            <a:r>
              <a:rPr lang="en-US" altLang="ko-KR" sz="800" dirty="0"/>
              <a:t>– </a:t>
            </a:r>
            <a:r>
              <a:rPr lang="ko-KR" altLang="en-US" sz="800" dirty="0"/>
              <a:t>파이썬 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C8418DD-DD21-F7E7-20E9-C61E2D3BA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174727"/>
              </p:ext>
            </p:extLst>
          </p:nvPr>
        </p:nvGraphicFramePr>
        <p:xfrm>
          <a:off x="88105" y="1047750"/>
          <a:ext cx="2791704" cy="370840"/>
        </p:xfrm>
        <a:graphic>
          <a:graphicData uri="http://schemas.openxmlformats.org/drawingml/2006/table">
            <a:tbl>
              <a:tblPr firstRow="1" bandRow="1">
                <a:tableStyleId>{43BBD2E8-9A31-4CBC-99FD-948D80DB42DA}</a:tableStyleId>
              </a:tblPr>
              <a:tblGrid>
                <a:gridCol w="348963">
                  <a:extLst>
                    <a:ext uri="{9D8B030D-6E8A-4147-A177-3AD203B41FA5}">
                      <a16:colId xmlns:a16="http://schemas.microsoft.com/office/drawing/2014/main" val="1324822843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2358724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393161913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321495586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173749934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1605791440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2537455031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935861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7008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C2C518-ED5E-95A5-00B5-934A691E68B6}"/>
              </a:ext>
            </a:extLst>
          </p:cNvPr>
          <p:cNvSpPr txBox="1"/>
          <p:nvPr/>
        </p:nvSpPr>
        <p:spPr>
          <a:xfrm>
            <a:off x="0" y="1457374"/>
            <a:ext cx="6095999" cy="474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위의 경우는 크기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4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인 이미 정렬된 두 리스트의 병합 정렬 과정을 나타냄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크기 달라도 됨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)</a:t>
            </a: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다른 크기 또한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,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같은 방법으로 병합 가능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0492F1D-8E42-8F6E-11B5-403F453CF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149435"/>
              </p:ext>
            </p:extLst>
          </p:nvPr>
        </p:nvGraphicFramePr>
        <p:xfrm>
          <a:off x="88105" y="1970647"/>
          <a:ext cx="2791704" cy="370840"/>
        </p:xfrm>
        <a:graphic>
          <a:graphicData uri="http://schemas.openxmlformats.org/drawingml/2006/table">
            <a:tbl>
              <a:tblPr firstRow="1" bandRow="1">
                <a:tableStyleId>{43BBD2E8-9A31-4CBC-99FD-948D80DB42DA}</a:tableStyleId>
              </a:tblPr>
              <a:tblGrid>
                <a:gridCol w="348963">
                  <a:extLst>
                    <a:ext uri="{9D8B030D-6E8A-4147-A177-3AD203B41FA5}">
                      <a16:colId xmlns:a16="http://schemas.microsoft.com/office/drawing/2014/main" val="1324822843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2358724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393161913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321495586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173749934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1605791440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2537455031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935861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700854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047642A-32EF-AE2B-FDE1-908089B57D70}"/>
              </a:ext>
            </a:extLst>
          </p:cNvPr>
          <p:cNvCxnSpPr>
            <a:cxnSpLocks/>
          </p:cNvCxnSpPr>
          <p:nvPr/>
        </p:nvCxnSpPr>
        <p:spPr>
          <a:xfrm flipV="1">
            <a:off x="250225" y="2407425"/>
            <a:ext cx="0" cy="24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B4C4B9-8A81-1B54-1EA4-D9CC4B88A7EC}"/>
              </a:ext>
            </a:extLst>
          </p:cNvPr>
          <p:cNvSpPr txBox="1"/>
          <p:nvPr/>
        </p:nvSpPr>
        <p:spPr>
          <a:xfrm>
            <a:off x="32864" y="2714848"/>
            <a:ext cx="434721" cy="2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"/>
              </a:spcAft>
            </a:pPr>
            <a:r>
              <a:rPr lang="en-US" altLang="ko-KR" sz="5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Index1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A3828BF-7847-2E82-CB82-532479498AA8}"/>
              </a:ext>
            </a:extLst>
          </p:cNvPr>
          <p:cNvCxnSpPr>
            <a:cxnSpLocks/>
          </p:cNvCxnSpPr>
          <p:nvPr/>
        </p:nvCxnSpPr>
        <p:spPr>
          <a:xfrm flipV="1">
            <a:off x="1680029" y="2407425"/>
            <a:ext cx="0" cy="24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F31C35-1027-1232-78FC-BAF99AC52C7E}"/>
              </a:ext>
            </a:extLst>
          </p:cNvPr>
          <p:cNvSpPr txBox="1"/>
          <p:nvPr/>
        </p:nvSpPr>
        <p:spPr>
          <a:xfrm>
            <a:off x="1462668" y="2714848"/>
            <a:ext cx="434721" cy="2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"/>
              </a:spcAft>
            </a:pPr>
            <a:r>
              <a:rPr lang="en-US" altLang="ko-KR" sz="5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Index2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04ADE7-239A-EB6E-0E4D-17386B5469E5}"/>
              </a:ext>
            </a:extLst>
          </p:cNvPr>
          <p:cNvSpPr txBox="1"/>
          <p:nvPr/>
        </p:nvSpPr>
        <p:spPr>
          <a:xfrm>
            <a:off x="0" y="5143500"/>
            <a:ext cx="6268743" cy="671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각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list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의 첫번째 원소에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index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를 위치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listA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[index1]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와 </a:t>
            </a:r>
            <a:r>
              <a:rPr lang="en-US" altLang="ko-KR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listB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[index2]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값을 비교하여 작은 값을 새로운 리스트에 할당하고 작은 값에 해당하는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index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+=1</a:t>
            </a: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상기의 과정 반복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893B3A6-5A81-7818-D3D2-A13055DD2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971084"/>
              </p:ext>
            </p:extLst>
          </p:nvPr>
        </p:nvGraphicFramePr>
        <p:xfrm>
          <a:off x="3769419" y="1970647"/>
          <a:ext cx="2791704" cy="370840"/>
        </p:xfrm>
        <a:graphic>
          <a:graphicData uri="http://schemas.openxmlformats.org/drawingml/2006/table">
            <a:tbl>
              <a:tblPr firstRow="1" bandRow="1">
                <a:tableStyleId>{43BBD2E8-9A31-4CBC-99FD-948D80DB42DA}</a:tableStyleId>
              </a:tblPr>
              <a:tblGrid>
                <a:gridCol w="348963">
                  <a:extLst>
                    <a:ext uri="{9D8B030D-6E8A-4147-A177-3AD203B41FA5}">
                      <a16:colId xmlns:a16="http://schemas.microsoft.com/office/drawing/2014/main" val="1324822843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2358724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393161913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321495586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173749934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1605791440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2537455031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935861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70085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1C75D2A5-4631-FCA1-47CA-67255F9039D9}"/>
              </a:ext>
            </a:extLst>
          </p:cNvPr>
          <p:cNvSpPr txBox="1"/>
          <p:nvPr/>
        </p:nvSpPr>
        <p:spPr>
          <a:xfrm>
            <a:off x="589969" y="2380271"/>
            <a:ext cx="434721" cy="2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"/>
              </a:spcAft>
            </a:pPr>
            <a:r>
              <a:rPr lang="en-US" altLang="ko-KR" sz="5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listA</a:t>
            </a:r>
            <a:endParaRPr lang="en-US" altLang="ko-KR" sz="5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75BC3E-633D-78C5-51B1-93720EA2ADC9}"/>
              </a:ext>
            </a:extLst>
          </p:cNvPr>
          <p:cNvSpPr txBox="1"/>
          <p:nvPr/>
        </p:nvSpPr>
        <p:spPr>
          <a:xfrm>
            <a:off x="1997371" y="2395975"/>
            <a:ext cx="434721" cy="2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"/>
              </a:spcAft>
            </a:pPr>
            <a:r>
              <a:rPr lang="en-US" altLang="ko-KR" sz="5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listB</a:t>
            </a:r>
            <a:endParaRPr lang="en-US" altLang="ko-KR" sz="5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B503D6F-2D32-D09A-186D-9FDA986B8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759070"/>
              </p:ext>
            </p:extLst>
          </p:nvPr>
        </p:nvGraphicFramePr>
        <p:xfrm>
          <a:off x="88105" y="2922597"/>
          <a:ext cx="2791704" cy="370840"/>
        </p:xfrm>
        <a:graphic>
          <a:graphicData uri="http://schemas.openxmlformats.org/drawingml/2006/table">
            <a:tbl>
              <a:tblPr firstRow="1" bandRow="1">
                <a:tableStyleId>{43BBD2E8-9A31-4CBC-99FD-948D80DB42DA}</a:tableStyleId>
              </a:tblPr>
              <a:tblGrid>
                <a:gridCol w="348963">
                  <a:extLst>
                    <a:ext uri="{9D8B030D-6E8A-4147-A177-3AD203B41FA5}">
                      <a16:colId xmlns:a16="http://schemas.microsoft.com/office/drawing/2014/main" val="1324822843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2358724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393161913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321495586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173749934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1605791440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2537455031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935861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700854"/>
                  </a:ext>
                </a:extLst>
              </a:tr>
            </a:tbl>
          </a:graphicData>
        </a:graphic>
      </p:graphicFrame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D6D1324-FB4D-2317-97EE-749B328C3B60}"/>
              </a:ext>
            </a:extLst>
          </p:cNvPr>
          <p:cNvCxnSpPr>
            <a:cxnSpLocks/>
          </p:cNvCxnSpPr>
          <p:nvPr/>
        </p:nvCxnSpPr>
        <p:spPr>
          <a:xfrm flipV="1">
            <a:off x="250225" y="3359375"/>
            <a:ext cx="0" cy="24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9F68F49-A68D-23C3-774F-51BC9B42FC52}"/>
              </a:ext>
            </a:extLst>
          </p:cNvPr>
          <p:cNvSpPr txBox="1"/>
          <p:nvPr/>
        </p:nvSpPr>
        <p:spPr>
          <a:xfrm>
            <a:off x="32864" y="3666798"/>
            <a:ext cx="434721" cy="2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"/>
              </a:spcAft>
            </a:pPr>
            <a:r>
              <a:rPr lang="en-US" altLang="ko-KR" sz="5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Index1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CF05F25-5223-D73D-BDFA-20D9ADF361B6}"/>
              </a:ext>
            </a:extLst>
          </p:cNvPr>
          <p:cNvCxnSpPr>
            <a:cxnSpLocks/>
          </p:cNvCxnSpPr>
          <p:nvPr/>
        </p:nvCxnSpPr>
        <p:spPr>
          <a:xfrm flipV="1">
            <a:off x="1997371" y="3359375"/>
            <a:ext cx="0" cy="24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615D92-084D-2738-798E-5EF931542224}"/>
              </a:ext>
            </a:extLst>
          </p:cNvPr>
          <p:cNvSpPr txBox="1"/>
          <p:nvPr/>
        </p:nvSpPr>
        <p:spPr>
          <a:xfrm>
            <a:off x="1780010" y="3666798"/>
            <a:ext cx="434721" cy="2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"/>
              </a:spcAft>
            </a:pPr>
            <a:r>
              <a:rPr lang="en-US" altLang="ko-KR" sz="5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Index2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CFAD2931-483B-4037-F49B-48CAE0494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346506"/>
              </p:ext>
            </p:extLst>
          </p:nvPr>
        </p:nvGraphicFramePr>
        <p:xfrm>
          <a:off x="3769419" y="2922597"/>
          <a:ext cx="2791704" cy="370840"/>
        </p:xfrm>
        <a:graphic>
          <a:graphicData uri="http://schemas.openxmlformats.org/drawingml/2006/table">
            <a:tbl>
              <a:tblPr firstRow="1" bandRow="1">
                <a:tableStyleId>{43BBD2E8-9A31-4CBC-99FD-948D80DB42DA}</a:tableStyleId>
              </a:tblPr>
              <a:tblGrid>
                <a:gridCol w="348963">
                  <a:extLst>
                    <a:ext uri="{9D8B030D-6E8A-4147-A177-3AD203B41FA5}">
                      <a16:colId xmlns:a16="http://schemas.microsoft.com/office/drawing/2014/main" val="1324822843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2358724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393161913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321495586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173749934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1605791440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2537455031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935861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700854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C5909A2F-1B16-DCA2-E5CF-82B8C9F9F44B}"/>
              </a:ext>
            </a:extLst>
          </p:cNvPr>
          <p:cNvSpPr txBox="1"/>
          <p:nvPr/>
        </p:nvSpPr>
        <p:spPr>
          <a:xfrm>
            <a:off x="589969" y="3332221"/>
            <a:ext cx="434721" cy="2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"/>
              </a:spcAft>
            </a:pPr>
            <a:r>
              <a:rPr lang="en-US" altLang="ko-KR" sz="5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listA</a:t>
            </a:r>
            <a:endParaRPr lang="en-US" altLang="ko-KR" sz="5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092F89-9960-2940-0AE3-966F894AA6CD}"/>
              </a:ext>
            </a:extLst>
          </p:cNvPr>
          <p:cNvSpPr txBox="1"/>
          <p:nvPr/>
        </p:nvSpPr>
        <p:spPr>
          <a:xfrm>
            <a:off x="1997371" y="3347925"/>
            <a:ext cx="434721" cy="2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"/>
              </a:spcAft>
            </a:pPr>
            <a:r>
              <a:rPr lang="en-US" altLang="ko-KR" sz="5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listB</a:t>
            </a:r>
            <a:endParaRPr lang="en-US" altLang="ko-KR" sz="5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DD619BF8-C0AF-278E-4D0A-AF3B569C3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759070"/>
              </p:ext>
            </p:extLst>
          </p:nvPr>
        </p:nvGraphicFramePr>
        <p:xfrm>
          <a:off x="88105" y="3974221"/>
          <a:ext cx="2791704" cy="370840"/>
        </p:xfrm>
        <a:graphic>
          <a:graphicData uri="http://schemas.openxmlformats.org/drawingml/2006/table">
            <a:tbl>
              <a:tblPr firstRow="1" bandRow="1">
                <a:tableStyleId>{43BBD2E8-9A31-4CBC-99FD-948D80DB42DA}</a:tableStyleId>
              </a:tblPr>
              <a:tblGrid>
                <a:gridCol w="348963">
                  <a:extLst>
                    <a:ext uri="{9D8B030D-6E8A-4147-A177-3AD203B41FA5}">
                      <a16:colId xmlns:a16="http://schemas.microsoft.com/office/drawing/2014/main" val="1324822843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2358724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393161913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321495586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173749934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1605791440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2537455031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935861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700854"/>
                  </a:ext>
                </a:extLst>
              </a:tr>
            </a:tbl>
          </a:graphicData>
        </a:graphic>
      </p:graphicFrame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2155962-49F3-44B2-19C9-F0F5843B94BB}"/>
              </a:ext>
            </a:extLst>
          </p:cNvPr>
          <p:cNvCxnSpPr>
            <a:cxnSpLocks/>
          </p:cNvCxnSpPr>
          <p:nvPr/>
        </p:nvCxnSpPr>
        <p:spPr>
          <a:xfrm flipV="1">
            <a:off x="250225" y="4410999"/>
            <a:ext cx="0" cy="24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360853B-0DF1-1DE7-473C-05F39EE56CBC}"/>
              </a:ext>
            </a:extLst>
          </p:cNvPr>
          <p:cNvSpPr txBox="1"/>
          <p:nvPr/>
        </p:nvSpPr>
        <p:spPr>
          <a:xfrm>
            <a:off x="32864" y="4718422"/>
            <a:ext cx="434721" cy="2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"/>
              </a:spcAft>
            </a:pPr>
            <a:r>
              <a:rPr lang="en-US" altLang="ko-KR" sz="5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Index1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537096E-2272-EFFD-1338-406F2FE738BD}"/>
              </a:ext>
            </a:extLst>
          </p:cNvPr>
          <p:cNvCxnSpPr>
            <a:cxnSpLocks/>
          </p:cNvCxnSpPr>
          <p:nvPr/>
        </p:nvCxnSpPr>
        <p:spPr>
          <a:xfrm flipV="1">
            <a:off x="2356599" y="4410999"/>
            <a:ext cx="0" cy="24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FF4C3A-D9F0-E2FC-EEF2-6E84A098627D}"/>
              </a:ext>
            </a:extLst>
          </p:cNvPr>
          <p:cNvSpPr txBox="1"/>
          <p:nvPr/>
        </p:nvSpPr>
        <p:spPr>
          <a:xfrm>
            <a:off x="2139238" y="4718422"/>
            <a:ext cx="434721" cy="2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"/>
              </a:spcAft>
            </a:pPr>
            <a:r>
              <a:rPr lang="en-US" altLang="ko-KR" sz="5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Index2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DB1D506C-8175-269B-3580-18798E061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455988"/>
              </p:ext>
            </p:extLst>
          </p:nvPr>
        </p:nvGraphicFramePr>
        <p:xfrm>
          <a:off x="3769419" y="3974221"/>
          <a:ext cx="2791704" cy="370840"/>
        </p:xfrm>
        <a:graphic>
          <a:graphicData uri="http://schemas.openxmlformats.org/drawingml/2006/table">
            <a:tbl>
              <a:tblPr firstRow="1" bandRow="1">
                <a:tableStyleId>{43BBD2E8-9A31-4CBC-99FD-948D80DB42DA}</a:tableStyleId>
              </a:tblPr>
              <a:tblGrid>
                <a:gridCol w="348963">
                  <a:extLst>
                    <a:ext uri="{9D8B030D-6E8A-4147-A177-3AD203B41FA5}">
                      <a16:colId xmlns:a16="http://schemas.microsoft.com/office/drawing/2014/main" val="1324822843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2358724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393161913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321495586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173749934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1605791440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2537455031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935861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700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88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6C8007EF-08DF-5BEB-81DA-C3449DFB4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B5DCA4F7-09B8-2F83-74FA-DB8022942757}"/>
              </a:ext>
            </a:extLst>
          </p:cNvPr>
          <p:cNvSpPr txBox="1"/>
          <p:nvPr/>
        </p:nvSpPr>
        <p:spPr>
          <a:xfrm>
            <a:off x="175599" y="577767"/>
            <a:ext cx="626874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병합 정렬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–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분할 정복 방식을 사용해 데이터를 분할하고 </a:t>
            </a:r>
            <a:r>
              <a:rPr lang="ko-KR" altLang="en-US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분할합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집합을 정렬하며 합치는 알고리즘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.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시간 복잡도는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O(</a:t>
            </a:r>
            <a:r>
              <a:rPr lang="en-US" altLang="ko-KR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nlong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)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이다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06CA792-CB81-211E-F3D3-49EBA90C3C59}"/>
              </a:ext>
            </a:extLst>
          </p:cNvPr>
          <p:cNvGrpSpPr/>
          <p:nvPr/>
        </p:nvGrpSpPr>
        <p:grpSpPr>
          <a:xfrm>
            <a:off x="289559" y="113509"/>
            <a:ext cx="2022503" cy="366928"/>
            <a:chOff x="244549" y="180754"/>
            <a:chExt cx="3457789" cy="62732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0E24C24-A075-C5BB-568F-91076503F30A}"/>
                </a:ext>
              </a:extLst>
            </p:cNvPr>
            <p:cNvSpPr/>
            <p:nvPr/>
          </p:nvSpPr>
          <p:spPr>
            <a:xfrm>
              <a:off x="244549" y="180754"/>
              <a:ext cx="627321" cy="627321"/>
            </a:xfrm>
            <a:prstGeom prst="ellipse">
              <a:avLst/>
            </a:prstGeom>
            <a:solidFill>
              <a:srgbClr val="4E627B"/>
            </a:solidFill>
            <a:ln>
              <a:solidFill>
                <a:srgbClr val="C8CC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7104A509-3001-47AB-5027-D3BC5C723DBF}"/>
                </a:ext>
              </a:extLst>
            </p:cNvPr>
            <p:cNvSpPr/>
            <p:nvPr/>
          </p:nvSpPr>
          <p:spPr>
            <a:xfrm>
              <a:off x="280738" y="216943"/>
              <a:ext cx="554941" cy="5549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2">
                    <a:lumMod val="2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B212BAD-5A2F-ED78-7F54-7EE33ECE751B}"/>
                </a:ext>
              </a:extLst>
            </p:cNvPr>
            <p:cNvCxnSpPr>
              <a:cxnSpLocks/>
            </p:cNvCxnSpPr>
            <p:nvPr/>
          </p:nvCxnSpPr>
          <p:spPr>
            <a:xfrm>
              <a:off x="905660" y="765546"/>
              <a:ext cx="2638829" cy="0"/>
            </a:xfrm>
            <a:prstGeom prst="line">
              <a:avLst/>
            </a:prstGeom>
            <a:ln w="28575">
              <a:solidFill>
                <a:srgbClr val="C8CC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64ECD71-0A01-BBB1-FE93-ED4985F9FA11}"/>
                </a:ext>
              </a:extLst>
            </p:cNvPr>
            <p:cNvSpPr txBox="1"/>
            <p:nvPr/>
          </p:nvSpPr>
          <p:spPr>
            <a:xfrm>
              <a:off x="280736" y="282154"/>
              <a:ext cx="477412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1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6B1261-2B2F-31DF-AE52-37937F6774E7}"/>
                </a:ext>
              </a:extLst>
            </p:cNvPr>
            <p:cNvSpPr txBox="1"/>
            <p:nvPr/>
          </p:nvSpPr>
          <p:spPr>
            <a:xfrm>
              <a:off x="871869" y="303882"/>
              <a:ext cx="1414693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Sorting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E8B2249-1AEC-5B60-C0C0-E911DEEB8658}"/>
                </a:ext>
              </a:extLst>
            </p:cNvPr>
            <p:cNvSpPr/>
            <p:nvPr/>
          </p:nvSpPr>
          <p:spPr>
            <a:xfrm>
              <a:off x="3535937" y="599145"/>
              <a:ext cx="166401" cy="166401"/>
            </a:xfrm>
            <a:prstGeom prst="rect">
              <a:avLst/>
            </a:prstGeom>
            <a:solidFill>
              <a:srgbClr val="C8CCD2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7107FC0F-0FCD-4BC4-EDB6-66C08C88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9FFF-FA28-48B0-906F-8E983FBDF5C9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80457-A1B0-165C-4816-C0C8F9607EB1}"/>
              </a:ext>
            </a:extLst>
          </p:cNvPr>
          <p:cNvSpPr txBox="1"/>
          <p:nvPr/>
        </p:nvSpPr>
        <p:spPr>
          <a:xfrm>
            <a:off x="1692729" y="4848681"/>
            <a:ext cx="34725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/>
              <a:t>Do it! </a:t>
            </a:r>
            <a:r>
              <a:rPr lang="ko-KR" altLang="en-US" sz="800" dirty="0"/>
              <a:t>알고리즘 코딩테스트 </a:t>
            </a:r>
            <a:r>
              <a:rPr lang="en-US" altLang="ko-KR" sz="800" dirty="0"/>
              <a:t>– </a:t>
            </a:r>
            <a:r>
              <a:rPr lang="ko-KR" altLang="en-US" sz="800" dirty="0"/>
              <a:t>파이썬 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F0DAD6-5C5B-5370-F817-C240CD646FC5}"/>
              </a:ext>
            </a:extLst>
          </p:cNvPr>
          <p:cNvSpPr txBox="1"/>
          <p:nvPr/>
        </p:nvSpPr>
        <p:spPr>
          <a:xfrm>
            <a:off x="175600" y="887535"/>
            <a:ext cx="6089129" cy="671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각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list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의 첫번째 원소에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index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를 위치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listA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[index1]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와 </a:t>
            </a:r>
            <a:r>
              <a:rPr lang="en-US" altLang="ko-KR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listB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[index2]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값을 비교하여 작은 값을 새로운 리스트에 할당하고 작은 값에 해당하는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index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+=1</a:t>
            </a: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상기의 과정 반복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CC782F8D-88F2-49A1-923E-010C65327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50984"/>
              </p:ext>
            </p:extLst>
          </p:nvPr>
        </p:nvGraphicFramePr>
        <p:xfrm>
          <a:off x="88105" y="1776172"/>
          <a:ext cx="2791704" cy="370840"/>
        </p:xfrm>
        <a:graphic>
          <a:graphicData uri="http://schemas.openxmlformats.org/drawingml/2006/table">
            <a:tbl>
              <a:tblPr firstRow="1" bandRow="1">
                <a:tableStyleId>{43BBD2E8-9A31-4CBC-99FD-948D80DB42DA}</a:tableStyleId>
              </a:tblPr>
              <a:tblGrid>
                <a:gridCol w="348963">
                  <a:extLst>
                    <a:ext uri="{9D8B030D-6E8A-4147-A177-3AD203B41FA5}">
                      <a16:colId xmlns:a16="http://schemas.microsoft.com/office/drawing/2014/main" val="1324822843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2358724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393161913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321495586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173749934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1605791440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2537455031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935861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700854"/>
                  </a:ext>
                </a:extLst>
              </a:tr>
            </a:tbl>
          </a:graphicData>
        </a:graphic>
      </p:graphicFrame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08B15B2-1CF5-D73D-122E-C6D677E3D119}"/>
              </a:ext>
            </a:extLst>
          </p:cNvPr>
          <p:cNvCxnSpPr>
            <a:cxnSpLocks/>
          </p:cNvCxnSpPr>
          <p:nvPr/>
        </p:nvCxnSpPr>
        <p:spPr>
          <a:xfrm flipV="1">
            <a:off x="589969" y="2212950"/>
            <a:ext cx="0" cy="24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271599F-DEF5-1D3B-0E86-429F07E7ED4F}"/>
              </a:ext>
            </a:extLst>
          </p:cNvPr>
          <p:cNvSpPr txBox="1"/>
          <p:nvPr/>
        </p:nvSpPr>
        <p:spPr>
          <a:xfrm>
            <a:off x="372608" y="2520373"/>
            <a:ext cx="434721" cy="2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"/>
              </a:spcAft>
            </a:pPr>
            <a:r>
              <a:rPr lang="en-US" altLang="ko-KR" sz="5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Index1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BC3D05A-8988-81D5-D850-2BF4EF130981}"/>
              </a:ext>
            </a:extLst>
          </p:cNvPr>
          <p:cNvCxnSpPr>
            <a:cxnSpLocks/>
          </p:cNvCxnSpPr>
          <p:nvPr/>
        </p:nvCxnSpPr>
        <p:spPr>
          <a:xfrm flipV="1">
            <a:off x="2356599" y="2212950"/>
            <a:ext cx="0" cy="24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5FAC7C5-732A-4DF3-374B-ACA5210E430A}"/>
              </a:ext>
            </a:extLst>
          </p:cNvPr>
          <p:cNvSpPr txBox="1"/>
          <p:nvPr/>
        </p:nvSpPr>
        <p:spPr>
          <a:xfrm>
            <a:off x="2139238" y="2520373"/>
            <a:ext cx="434721" cy="2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"/>
              </a:spcAft>
            </a:pPr>
            <a:r>
              <a:rPr lang="en-US" altLang="ko-KR" sz="5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Index2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7468BF05-6E06-41FA-8652-4A83D6987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527102"/>
              </p:ext>
            </p:extLst>
          </p:nvPr>
        </p:nvGraphicFramePr>
        <p:xfrm>
          <a:off x="3769419" y="1776172"/>
          <a:ext cx="2791704" cy="370840"/>
        </p:xfrm>
        <a:graphic>
          <a:graphicData uri="http://schemas.openxmlformats.org/drawingml/2006/table">
            <a:tbl>
              <a:tblPr firstRow="1" bandRow="1">
                <a:tableStyleId>{43BBD2E8-9A31-4CBC-99FD-948D80DB42DA}</a:tableStyleId>
              </a:tblPr>
              <a:tblGrid>
                <a:gridCol w="348963">
                  <a:extLst>
                    <a:ext uri="{9D8B030D-6E8A-4147-A177-3AD203B41FA5}">
                      <a16:colId xmlns:a16="http://schemas.microsoft.com/office/drawing/2014/main" val="1324822843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2358724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393161913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321495586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173749934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1605791440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2537455031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935861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700854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FEFFA09F-B952-7AA0-6CFF-239970C13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754834"/>
              </p:ext>
            </p:extLst>
          </p:nvPr>
        </p:nvGraphicFramePr>
        <p:xfrm>
          <a:off x="88105" y="2740809"/>
          <a:ext cx="2791704" cy="370840"/>
        </p:xfrm>
        <a:graphic>
          <a:graphicData uri="http://schemas.openxmlformats.org/drawingml/2006/table">
            <a:tbl>
              <a:tblPr firstRow="1" bandRow="1">
                <a:tableStyleId>{43BBD2E8-9A31-4CBC-99FD-948D80DB42DA}</a:tableStyleId>
              </a:tblPr>
              <a:tblGrid>
                <a:gridCol w="348963">
                  <a:extLst>
                    <a:ext uri="{9D8B030D-6E8A-4147-A177-3AD203B41FA5}">
                      <a16:colId xmlns:a16="http://schemas.microsoft.com/office/drawing/2014/main" val="1324822843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2358724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393161913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321495586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173749934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1605791440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2537455031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935861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700854"/>
                  </a:ext>
                </a:extLst>
              </a:tr>
            </a:tbl>
          </a:graphicData>
        </a:graphic>
      </p:graphicFrame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59D09C0-10AC-8556-DC4F-1F0938EFD900}"/>
              </a:ext>
            </a:extLst>
          </p:cNvPr>
          <p:cNvCxnSpPr>
            <a:cxnSpLocks/>
          </p:cNvCxnSpPr>
          <p:nvPr/>
        </p:nvCxnSpPr>
        <p:spPr>
          <a:xfrm flipV="1">
            <a:off x="960083" y="3177587"/>
            <a:ext cx="0" cy="24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CA6C014-D9E4-F8A2-03C8-2DC7550EEE1B}"/>
              </a:ext>
            </a:extLst>
          </p:cNvPr>
          <p:cNvSpPr txBox="1"/>
          <p:nvPr/>
        </p:nvSpPr>
        <p:spPr>
          <a:xfrm>
            <a:off x="742722" y="3485010"/>
            <a:ext cx="434721" cy="2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"/>
              </a:spcAft>
            </a:pPr>
            <a:r>
              <a:rPr lang="en-US" altLang="ko-KR" sz="5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Index1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04982D0-2D48-BF91-3748-063F291206D1}"/>
              </a:ext>
            </a:extLst>
          </p:cNvPr>
          <p:cNvCxnSpPr>
            <a:cxnSpLocks/>
          </p:cNvCxnSpPr>
          <p:nvPr/>
        </p:nvCxnSpPr>
        <p:spPr>
          <a:xfrm flipV="1">
            <a:off x="2356599" y="3177587"/>
            <a:ext cx="0" cy="24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8943055-910E-F7CB-002E-351C8F8AA6C0}"/>
              </a:ext>
            </a:extLst>
          </p:cNvPr>
          <p:cNvSpPr txBox="1"/>
          <p:nvPr/>
        </p:nvSpPr>
        <p:spPr>
          <a:xfrm>
            <a:off x="2139238" y="3485010"/>
            <a:ext cx="434721" cy="2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"/>
              </a:spcAft>
            </a:pPr>
            <a:r>
              <a:rPr lang="en-US" altLang="ko-KR" sz="5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Index2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1C8960EF-68D2-B999-1D86-EE316C44B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518748"/>
              </p:ext>
            </p:extLst>
          </p:nvPr>
        </p:nvGraphicFramePr>
        <p:xfrm>
          <a:off x="3769419" y="2740809"/>
          <a:ext cx="2791704" cy="370840"/>
        </p:xfrm>
        <a:graphic>
          <a:graphicData uri="http://schemas.openxmlformats.org/drawingml/2006/table">
            <a:tbl>
              <a:tblPr firstRow="1" bandRow="1">
                <a:tableStyleId>{43BBD2E8-9A31-4CBC-99FD-948D80DB42DA}</a:tableStyleId>
              </a:tblPr>
              <a:tblGrid>
                <a:gridCol w="348963">
                  <a:extLst>
                    <a:ext uri="{9D8B030D-6E8A-4147-A177-3AD203B41FA5}">
                      <a16:colId xmlns:a16="http://schemas.microsoft.com/office/drawing/2014/main" val="1324822843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2358724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393161913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321495586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173749934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1605791440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2537455031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935861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700854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3302E62A-3000-442D-2065-75DFB0B9A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754834"/>
              </p:ext>
            </p:extLst>
          </p:nvPr>
        </p:nvGraphicFramePr>
        <p:xfrm>
          <a:off x="88105" y="3769604"/>
          <a:ext cx="2791704" cy="370840"/>
        </p:xfrm>
        <a:graphic>
          <a:graphicData uri="http://schemas.openxmlformats.org/drawingml/2006/table">
            <a:tbl>
              <a:tblPr firstRow="1" bandRow="1">
                <a:tableStyleId>{43BBD2E8-9A31-4CBC-99FD-948D80DB42DA}</a:tableStyleId>
              </a:tblPr>
              <a:tblGrid>
                <a:gridCol w="348963">
                  <a:extLst>
                    <a:ext uri="{9D8B030D-6E8A-4147-A177-3AD203B41FA5}">
                      <a16:colId xmlns:a16="http://schemas.microsoft.com/office/drawing/2014/main" val="1324822843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2358724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393161913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321495586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173749934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1605791440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2537455031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935861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700854"/>
                  </a:ext>
                </a:extLst>
              </a:tr>
            </a:tbl>
          </a:graphicData>
        </a:graphic>
      </p:graphicFrame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189C5E8-4445-1F4C-0D84-46799846B7C0}"/>
              </a:ext>
            </a:extLst>
          </p:cNvPr>
          <p:cNvCxnSpPr>
            <a:cxnSpLocks/>
          </p:cNvCxnSpPr>
          <p:nvPr/>
        </p:nvCxnSpPr>
        <p:spPr>
          <a:xfrm flipV="1">
            <a:off x="1319312" y="4206382"/>
            <a:ext cx="0" cy="24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5D3958B-42CD-71EC-159D-BF9EBD6C3BB1}"/>
              </a:ext>
            </a:extLst>
          </p:cNvPr>
          <p:cNvSpPr txBox="1"/>
          <p:nvPr/>
        </p:nvSpPr>
        <p:spPr>
          <a:xfrm>
            <a:off x="1101951" y="4513805"/>
            <a:ext cx="434721" cy="2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"/>
              </a:spcAft>
            </a:pPr>
            <a:r>
              <a:rPr lang="en-US" altLang="ko-KR" sz="5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Index1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D0958E5-B665-2199-7D71-9CCF36A560C5}"/>
              </a:ext>
            </a:extLst>
          </p:cNvPr>
          <p:cNvCxnSpPr>
            <a:cxnSpLocks/>
          </p:cNvCxnSpPr>
          <p:nvPr/>
        </p:nvCxnSpPr>
        <p:spPr>
          <a:xfrm flipV="1">
            <a:off x="2356599" y="4206382"/>
            <a:ext cx="0" cy="24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8F4A845-E6DA-D3D8-9FD8-7191D3BD69E1}"/>
              </a:ext>
            </a:extLst>
          </p:cNvPr>
          <p:cNvSpPr txBox="1"/>
          <p:nvPr/>
        </p:nvSpPr>
        <p:spPr>
          <a:xfrm>
            <a:off x="2139238" y="4513805"/>
            <a:ext cx="434721" cy="2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"/>
              </a:spcAft>
            </a:pPr>
            <a:r>
              <a:rPr lang="en-US" altLang="ko-KR" sz="5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Index2</a:t>
            </a: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C8A049A8-EF1C-293A-643D-97D2ED0D4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85814"/>
              </p:ext>
            </p:extLst>
          </p:nvPr>
        </p:nvGraphicFramePr>
        <p:xfrm>
          <a:off x="3769419" y="3769604"/>
          <a:ext cx="2791704" cy="370840"/>
        </p:xfrm>
        <a:graphic>
          <a:graphicData uri="http://schemas.openxmlformats.org/drawingml/2006/table">
            <a:tbl>
              <a:tblPr firstRow="1" bandRow="1">
                <a:tableStyleId>{43BBD2E8-9A31-4CBC-99FD-948D80DB42DA}</a:tableStyleId>
              </a:tblPr>
              <a:tblGrid>
                <a:gridCol w="348963">
                  <a:extLst>
                    <a:ext uri="{9D8B030D-6E8A-4147-A177-3AD203B41FA5}">
                      <a16:colId xmlns:a16="http://schemas.microsoft.com/office/drawing/2014/main" val="1324822843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2358724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393161913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321495586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173749934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1605791440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2537455031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935861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700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4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2BE7DF30-736D-CD39-8722-65E1E1B81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AB91BDC4-DABE-EC3A-8C81-2EE1AD23A5ED}"/>
              </a:ext>
            </a:extLst>
          </p:cNvPr>
          <p:cNvSpPr txBox="1"/>
          <p:nvPr/>
        </p:nvSpPr>
        <p:spPr>
          <a:xfrm>
            <a:off x="175599" y="577767"/>
            <a:ext cx="626874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병합 정렬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–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분할 정복 방식을 사용해 데이터를 분할하고 </a:t>
            </a:r>
            <a:r>
              <a:rPr lang="ko-KR" altLang="en-US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분할합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집합을 정렬하며 합치는 알고리즘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.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시간 복잡도는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O(</a:t>
            </a:r>
            <a:r>
              <a:rPr lang="en-US" altLang="ko-KR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nlong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)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이다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7494144-9B6E-A790-8D5E-45327571A517}"/>
              </a:ext>
            </a:extLst>
          </p:cNvPr>
          <p:cNvGrpSpPr/>
          <p:nvPr/>
        </p:nvGrpSpPr>
        <p:grpSpPr>
          <a:xfrm>
            <a:off x="289559" y="113509"/>
            <a:ext cx="2022503" cy="366928"/>
            <a:chOff x="244549" y="180754"/>
            <a:chExt cx="3457789" cy="62732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7601D50-44BD-3E0B-F19E-1D48D2C7CFF1}"/>
                </a:ext>
              </a:extLst>
            </p:cNvPr>
            <p:cNvSpPr/>
            <p:nvPr/>
          </p:nvSpPr>
          <p:spPr>
            <a:xfrm>
              <a:off x="244549" y="180754"/>
              <a:ext cx="627321" cy="627321"/>
            </a:xfrm>
            <a:prstGeom prst="ellipse">
              <a:avLst/>
            </a:prstGeom>
            <a:solidFill>
              <a:srgbClr val="4E627B"/>
            </a:solidFill>
            <a:ln>
              <a:solidFill>
                <a:srgbClr val="C8CC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20E0ABA-E966-5B18-0F89-05BFE68BCA1B}"/>
                </a:ext>
              </a:extLst>
            </p:cNvPr>
            <p:cNvSpPr/>
            <p:nvPr/>
          </p:nvSpPr>
          <p:spPr>
            <a:xfrm>
              <a:off x="280738" y="216943"/>
              <a:ext cx="554941" cy="5549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2">
                    <a:lumMod val="2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3646BA1-0356-2331-15D4-06A52FB2D413}"/>
                </a:ext>
              </a:extLst>
            </p:cNvPr>
            <p:cNvCxnSpPr>
              <a:cxnSpLocks/>
            </p:cNvCxnSpPr>
            <p:nvPr/>
          </p:nvCxnSpPr>
          <p:spPr>
            <a:xfrm>
              <a:off x="905660" y="765546"/>
              <a:ext cx="2638829" cy="0"/>
            </a:xfrm>
            <a:prstGeom prst="line">
              <a:avLst/>
            </a:prstGeom>
            <a:ln w="28575">
              <a:solidFill>
                <a:srgbClr val="C8CC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57D3B9C-AB39-C910-7E77-391BCD703562}"/>
                </a:ext>
              </a:extLst>
            </p:cNvPr>
            <p:cNvSpPr txBox="1"/>
            <p:nvPr/>
          </p:nvSpPr>
          <p:spPr>
            <a:xfrm>
              <a:off x="280736" y="282154"/>
              <a:ext cx="477412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1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48CE695-98E3-9953-F609-9E040EC44B9B}"/>
                </a:ext>
              </a:extLst>
            </p:cNvPr>
            <p:cNvSpPr txBox="1"/>
            <p:nvPr/>
          </p:nvSpPr>
          <p:spPr>
            <a:xfrm>
              <a:off x="871869" y="303882"/>
              <a:ext cx="1414693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Sorting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03D90C7-3304-D212-A36C-1789C3D07EAB}"/>
                </a:ext>
              </a:extLst>
            </p:cNvPr>
            <p:cNvSpPr/>
            <p:nvPr/>
          </p:nvSpPr>
          <p:spPr>
            <a:xfrm>
              <a:off x="3535937" y="599145"/>
              <a:ext cx="166401" cy="166401"/>
            </a:xfrm>
            <a:prstGeom prst="rect">
              <a:avLst/>
            </a:prstGeom>
            <a:solidFill>
              <a:srgbClr val="C8CCD2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86447FB7-B06E-A378-5C71-6CD8660E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9FFF-FA28-48B0-906F-8E983FBDF5C9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A64C5-2082-3E30-0E14-42A960DE8B76}"/>
              </a:ext>
            </a:extLst>
          </p:cNvPr>
          <p:cNvSpPr txBox="1"/>
          <p:nvPr/>
        </p:nvSpPr>
        <p:spPr>
          <a:xfrm>
            <a:off x="1692729" y="4848681"/>
            <a:ext cx="34725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/>
              <a:t>Do it! </a:t>
            </a:r>
            <a:r>
              <a:rPr lang="ko-KR" altLang="en-US" sz="800" dirty="0"/>
              <a:t>알고리즘 코딩테스트 </a:t>
            </a:r>
            <a:r>
              <a:rPr lang="en-US" altLang="ko-KR" sz="800" dirty="0"/>
              <a:t>– </a:t>
            </a:r>
            <a:r>
              <a:rPr lang="ko-KR" altLang="en-US" sz="800" dirty="0"/>
              <a:t>파이썬 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BCF124-58E1-ABC9-2142-46511A87AA59}"/>
              </a:ext>
            </a:extLst>
          </p:cNvPr>
          <p:cNvSpPr txBox="1"/>
          <p:nvPr/>
        </p:nvSpPr>
        <p:spPr>
          <a:xfrm>
            <a:off x="175600" y="887535"/>
            <a:ext cx="6089129" cy="671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각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list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의 첫번째 원소에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index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를 위치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listA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[index1]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와 </a:t>
            </a:r>
            <a:r>
              <a:rPr lang="en-US" altLang="ko-KR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listB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[index2]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값을 비교하여 작은 값을 새로운 리스트에 할당하고 작은 값에 해당하는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index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+=1</a:t>
            </a: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상기의 과정 반복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249D7A04-F22D-B8FC-995F-240F624ED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04229"/>
              </p:ext>
            </p:extLst>
          </p:nvPr>
        </p:nvGraphicFramePr>
        <p:xfrm>
          <a:off x="88105" y="1776172"/>
          <a:ext cx="2791704" cy="370840"/>
        </p:xfrm>
        <a:graphic>
          <a:graphicData uri="http://schemas.openxmlformats.org/drawingml/2006/table">
            <a:tbl>
              <a:tblPr firstRow="1" bandRow="1">
                <a:tableStyleId>{43BBD2E8-9A31-4CBC-99FD-948D80DB42DA}</a:tableStyleId>
              </a:tblPr>
              <a:tblGrid>
                <a:gridCol w="348963">
                  <a:extLst>
                    <a:ext uri="{9D8B030D-6E8A-4147-A177-3AD203B41FA5}">
                      <a16:colId xmlns:a16="http://schemas.microsoft.com/office/drawing/2014/main" val="1324822843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2358724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393161913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321495586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173749934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1605791440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2537455031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935861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700854"/>
                  </a:ext>
                </a:extLst>
              </a:tr>
            </a:tbl>
          </a:graphicData>
        </a:graphic>
      </p:graphicFrame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C9CADFC-5A34-48CD-85D0-9AE86F8D5DCE}"/>
              </a:ext>
            </a:extLst>
          </p:cNvPr>
          <p:cNvCxnSpPr>
            <a:cxnSpLocks/>
          </p:cNvCxnSpPr>
          <p:nvPr/>
        </p:nvCxnSpPr>
        <p:spPr>
          <a:xfrm flipV="1">
            <a:off x="1319312" y="2212950"/>
            <a:ext cx="0" cy="24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4797602-A21D-9513-BE55-A8EA4744C4C7}"/>
              </a:ext>
            </a:extLst>
          </p:cNvPr>
          <p:cNvSpPr txBox="1"/>
          <p:nvPr/>
        </p:nvSpPr>
        <p:spPr>
          <a:xfrm>
            <a:off x="1101951" y="2520373"/>
            <a:ext cx="434721" cy="2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"/>
              </a:spcAft>
            </a:pPr>
            <a:r>
              <a:rPr lang="en-US" altLang="ko-KR" sz="5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Index1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686E665-798E-93B2-E909-24A641AE68C4}"/>
              </a:ext>
            </a:extLst>
          </p:cNvPr>
          <p:cNvCxnSpPr>
            <a:cxnSpLocks/>
          </p:cNvCxnSpPr>
          <p:nvPr/>
        </p:nvCxnSpPr>
        <p:spPr>
          <a:xfrm flipV="1">
            <a:off x="2715828" y="2212950"/>
            <a:ext cx="0" cy="24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01C8ACF-4436-ECAA-1715-937A62D37B46}"/>
              </a:ext>
            </a:extLst>
          </p:cNvPr>
          <p:cNvSpPr txBox="1"/>
          <p:nvPr/>
        </p:nvSpPr>
        <p:spPr>
          <a:xfrm>
            <a:off x="2498467" y="2520373"/>
            <a:ext cx="434721" cy="2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"/>
              </a:spcAft>
            </a:pPr>
            <a:r>
              <a:rPr lang="en-US" altLang="ko-KR" sz="5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Index2</a:t>
            </a: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0F88682D-502B-08C0-5897-1A8C70301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555584"/>
              </p:ext>
            </p:extLst>
          </p:nvPr>
        </p:nvGraphicFramePr>
        <p:xfrm>
          <a:off x="3769419" y="1776172"/>
          <a:ext cx="2791704" cy="370840"/>
        </p:xfrm>
        <a:graphic>
          <a:graphicData uri="http://schemas.openxmlformats.org/drawingml/2006/table">
            <a:tbl>
              <a:tblPr firstRow="1" bandRow="1">
                <a:tableStyleId>{43BBD2E8-9A31-4CBC-99FD-948D80DB42DA}</a:tableStyleId>
              </a:tblPr>
              <a:tblGrid>
                <a:gridCol w="348963">
                  <a:extLst>
                    <a:ext uri="{9D8B030D-6E8A-4147-A177-3AD203B41FA5}">
                      <a16:colId xmlns:a16="http://schemas.microsoft.com/office/drawing/2014/main" val="1324822843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2358724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393161913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321495586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173749934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1605791440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2537455031"/>
                    </a:ext>
                  </a:extLst>
                </a:gridCol>
                <a:gridCol w="348963">
                  <a:extLst>
                    <a:ext uri="{9D8B030D-6E8A-4147-A177-3AD203B41FA5}">
                      <a16:colId xmlns:a16="http://schemas.microsoft.com/office/drawing/2014/main" val="3935861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700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76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6DCF2172-15D3-B8A1-AD24-B0934A6FD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7508780A-C714-9F22-8927-71ECBC0B0ECA}"/>
              </a:ext>
            </a:extLst>
          </p:cNvPr>
          <p:cNvSpPr txBox="1"/>
          <p:nvPr/>
        </p:nvSpPr>
        <p:spPr>
          <a:xfrm>
            <a:off x="175599" y="577767"/>
            <a:ext cx="626874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병합 정렬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–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분할 정복 방식을 사용해 데이터를 분할하고 </a:t>
            </a:r>
            <a:r>
              <a:rPr lang="ko-KR" altLang="en-US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분할합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집합을 정렬하며 합치는 알고리즘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.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시간 복잡도는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O(</a:t>
            </a:r>
            <a:r>
              <a:rPr lang="en-US" altLang="ko-KR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nlong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)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이다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3FE0F05-1925-1863-EF58-6B0CC99EB409}"/>
              </a:ext>
            </a:extLst>
          </p:cNvPr>
          <p:cNvGrpSpPr/>
          <p:nvPr/>
        </p:nvGrpSpPr>
        <p:grpSpPr>
          <a:xfrm>
            <a:off x="289559" y="113509"/>
            <a:ext cx="2022503" cy="366928"/>
            <a:chOff x="244549" y="180754"/>
            <a:chExt cx="3457789" cy="62732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6455086-017B-AB50-E002-DC2CE908D3B7}"/>
                </a:ext>
              </a:extLst>
            </p:cNvPr>
            <p:cNvSpPr/>
            <p:nvPr/>
          </p:nvSpPr>
          <p:spPr>
            <a:xfrm>
              <a:off x="244549" y="180754"/>
              <a:ext cx="627321" cy="627321"/>
            </a:xfrm>
            <a:prstGeom prst="ellipse">
              <a:avLst/>
            </a:prstGeom>
            <a:solidFill>
              <a:srgbClr val="4E627B"/>
            </a:solidFill>
            <a:ln>
              <a:solidFill>
                <a:srgbClr val="C8CC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B3E6438-1C00-0733-A3BF-1FCB8BDE885B}"/>
                </a:ext>
              </a:extLst>
            </p:cNvPr>
            <p:cNvSpPr/>
            <p:nvPr/>
          </p:nvSpPr>
          <p:spPr>
            <a:xfrm>
              <a:off x="280738" y="216943"/>
              <a:ext cx="554941" cy="5549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2">
                    <a:lumMod val="2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07483A7-E4EA-4733-E45C-1981F9FC85E2}"/>
                </a:ext>
              </a:extLst>
            </p:cNvPr>
            <p:cNvCxnSpPr>
              <a:cxnSpLocks/>
            </p:cNvCxnSpPr>
            <p:nvPr/>
          </p:nvCxnSpPr>
          <p:spPr>
            <a:xfrm>
              <a:off x="905660" y="765546"/>
              <a:ext cx="2638829" cy="0"/>
            </a:xfrm>
            <a:prstGeom prst="line">
              <a:avLst/>
            </a:prstGeom>
            <a:ln w="28575">
              <a:solidFill>
                <a:srgbClr val="C8CC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0BA9D0-0AF0-DA82-BE4F-9E1135B31418}"/>
                </a:ext>
              </a:extLst>
            </p:cNvPr>
            <p:cNvSpPr txBox="1"/>
            <p:nvPr/>
          </p:nvSpPr>
          <p:spPr>
            <a:xfrm>
              <a:off x="280736" y="282154"/>
              <a:ext cx="477412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1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D53AC7-64A6-D4A4-50D8-B6AB32C04992}"/>
                </a:ext>
              </a:extLst>
            </p:cNvPr>
            <p:cNvSpPr txBox="1"/>
            <p:nvPr/>
          </p:nvSpPr>
          <p:spPr>
            <a:xfrm>
              <a:off x="871869" y="303882"/>
              <a:ext cx="1414693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Sorting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0209853-CD94-1281-CF71-B779F30BB300}"/>
                </a:ext>
              </a:extLst>
            </p:cNvPr>
            <p:cNvSpPr/>
            <p:nvPr/>
          </p:nvSpPr>
          <p:spPr>
            <a:xfrm>
              <a:off x="3535937" y="599145"/>
              <a:ext cx="166401" cy="166401"/>
            </a:xfrm>
            <a:prstGeom prst="rect">
              <a:avLst/>
            </a:prstGeom>
            <a:solidFill>
              <a:srgbClr val="C8CCD2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7C1F9A22-B0EF-AC07-BACB-4889280D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9FFF-FA28-48B0-906F-8E983FBDF5C9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B2AE-7F6D-5CAE-3301-6C689AA92CF2}"/>
              </a:ext>
            </a:extLst>
          </p:cNvPr>
          <p:cNvSpPr txBox="1"/>
          <p:nvPr/>
        </p:nvSpPr>
        <p:spPr>
          <a:xfrm>
            <a:off x="175600" y="887535"/>
            <a:ext cx="60891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정답 파일 별도 첨부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13FCE9-43B5-5CFA-7848-7B2BDEB4C336}"/>
              </a:ext>
            </a:extLst>
          </p:cNvPr>
          <p:cNvSpPr txBox="1"/>
          <p:nvPr/>
        </p:nvSpPr>
        <p:spPr>
          <a:xfrm>
            <a:off x="1483957" y="4842650"/>
            <a:ext cx="39897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/>
              <a:t>https://www.acmicpc.net/problem/</a:t>
            </a:r>
            <a:r>
              <a:rPr lang="en-US" altLang="ko-KR" sz="800" dirty="0"/>
              <a:t>2751</a:t>
            </a:r>
            <a:endParaRPr lang="ko-KR" altLang="en-US" sz="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BF01B2-F124-1024-0A64-6173C3E59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21009"/>
            <a:ext cx="5072743" cy="338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7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imated &amp; Interactive Project Proposal Infographics by Slidesgo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BDE8A13A23CEB42993938DCB9BFEC7F" ma:contentTypeVersion="13" ma:contentTypeDescription="새 문서를 만듭니다." ma:contentTypeScope="" ma:versionID="3d8a03ddf09ae9ebb42f3b9253fc0ce9">
  <xsd:schema xmlns:xsd="http://www.w3.org/2001/XMLSchema" xmlns:xs="http://www.w3.org/2001/XMLSchema" xmlns:p="http://schemas.microsoft.com/office/2006/metadata/properties" xmlns:ns2="79e045ce-733a-4717-a3a0-f3edbe5574a4" xmlns:ns3="3768ac40-4122-4d91-9a6b-8368e3827dbe" targetNamespace="http://schemas.microsoft.com/office/2006/metadata/properties" ma:root="true" ma:fieldsID="dd68d4750a073ca48707f1dadda92372" ns2:_="" ns3:_="">
    <xsd:import namespace="79e045ce-733a-4717-a3a0-f3edbe5574a4"/>
    <xsd:import namespace="3768ac40-4122-4d91-9a6b-8368e3827d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e045ce-733a-4717-a3a0-f3edbe5574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이미지 태그" ma:readOnly="false" ma:fieldId="{5cf76f15-5ced-4ddc-b409-7134ff3c332f}" ma:taxonomyMulti="true" ma:sspId="e5b39976-851a-4e5c-99d5-d4f2d28b37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68ac40-4122-4d91-9a6b-8368e3827dbe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309c8da7-9c9b-453a-9412-b526bfb5a98f}" ma:internalName="TaxCatchAll" ma:showField="CatchAllData" ma:web="3768ac40-4122-4d91-9a6b-8368e3827db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768ac40-4122-4d91-9a6b-8368e3827dbe" xsi:nil="true"/>
    <lcf76f155ced4ddcb4097134ff3c332f xmlns="79e045ce-733a-4717-a3a0-f3edbe5574a4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A78E7D-DC4F-49E5-B76E-55F61627D977}">
  <ds:schemaRefs>
    <ds:schemaRef ds:uri="3768ac40-4122-4d91-9a6b-8368e3827dbe"/>
    <ds:schemaRef ds:uri="79e045ce-733a-4717-a3a0-f3edbe5574a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C74E7EE-C804-456D-B648-FFDFC932CE78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79e045ce-733a-4717-a3a0-f3edbe5574a4"/>
    <ds:schemaRef ds:uri="3768ac40-4122-4d91-9a6b-8368e3827dbe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B710D88-7D72-4A97-ACAA-7DDACF7FE7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812</Words>
  <Application>Microsoft Office PowerPoint</Application>
  <PresentationFormat>사용자 지정</PresentationFormat>
  <Paragraphs>229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Arial</vt:lpstr>
      <vt:lpstr>나눔 명조</vt:lpstr>
      <vt:lpstr>Nixie One</vt:lpstr>
      <vt:lpstr>Squada One</vt:lpstr>
      <vt:lpstr>Montserrat</vt:lpstr>
      <vt:lpstr>레시피코리아OTF Medium</vt:lpstr>
      <vt:lpstr>Anaheim</vt:lpstr>
      <vt:lpstr>Animated &amp; Interactive Project Proposal Infographics by Slidesgo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운동에너지를 이용한  친환경 에너지 저장 장치: E-Torus  -재생 에너지 연계 에너지 장치를 통한 전력산업 활성화-</dc:title>
  <dc:creator>이재호</dc:creator>
  <cp:lastModifiedBy>재호 이</cp:lastModifiedBy>
  <cp:revision>172</cp:revision>
  <dcterms:modified xsi:type="dcterms:W3CDTF">2025-02-05T08:48:42Z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0x010100DBDE8A13A23CEB42993938DCB9BFEC7F</vt:lpwstr>
  </property>
  <property fmtid="{D5CDD505-2E9C-101B-9397-08002B2CF9AE}" pid="3" name="MediaServiceImageTags">
    <vt:lpwstr/>
  </property>
</Properties>
</file>