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5" r:id="rId6"/>
    <p:sldId id="260" r:id="rId7"/>
    <p:sldId id="263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5" autoAdjust="0"/>
    <p:restoredTop sz="94660"/>
  </p:normalViewPr>
  <p:slideViewPr>
    <p:cSldViewPr snapToGrid="0">
      <p:cViewPr varScale="1">
        <p:scale>
          <a:sx n="83" d="100"/>
          <a:sy n="83" d="100"/>
        </p:scale>
        <p:origin x="21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진규 홍" userId="1ef0d03474c9ff87" providerId="LiveId" clId="{CDC677D6-88C1-40F0-8D35-79F0B82F657C}"/>
    <pc:docChg chg="undo redo custSel addSld delSld modSld sldOrd">
      <pc:chgData name="진규 홍" userId="1ef0d03474c9ff87" providerId="LiveId" clId="{CDC677D6-88C1-40F0-8D35-79F0B82F657C}" dt="2025-02-05T12:59:01.357" v="2997" actId="20577"/>
      <pc:docMkLst>
        <pc:docMk/>
      </pc:docMkLst>
      <pc:sldChg chg="modSp mod">
        <pc:chgData name="진규 홍" userId="1ef0d03474c9ff87" providerId="LiveId" clId="{CDC677D6-88C1-40F0-8D35-79F0B82F657C}" dt="2025-02-05T12:41:27.089" v="1380" actId="20577"/>
        <pc:sldMkLst>
          <pc:docMk/>
          <pc:sldMk cId="820236878" sldId="256"/>
        </pc:sldMkLst>
        <pc:spChg chg="mod">
          <ac:chgData name="진규 홍" userId="1ef0d03474c9ff87" providerId="LiveId" clId="{CDC677D6-88C1-40F0-8D35-79F0B82F657C}" dt="2025-01-31T13:21:32.206" v="1371" actId="114"/>
          <ac:spMkLst>
            <pc:docMk/>
            <pc:sldMk cId="820236878" sldId="256"/>
            <ac:spMk id="2" creationId="{35AD89A9-84B6-472E-6FA8-65EAD5F03CA6}"/>
          </ac:spMkLst>
        </pc:spChg>
        <pc:spChg chg="mod">
          <ac:chgData name="진규 홍" userId="1ef0d03474c9ff87" providerId="LiveId" clId="{CDC677D6-88C1-40F0-8D35-79F0B82F657C}" dt="2025-02-05T12:41:27.089" v="1380" actId="20577"/>
          <ac:spMkLst>
            <pc:docMk/>
            <pc:sldMk cId="820236878" sldId="256"/>
            <ac:spMk id="3" creationId="{F98C1C4F-A403-0DA6-72C6-681CA58799D6}"/>
          </ac:spMkLst>
        </pc:spChg>
      </pc:sldChg>
      <pc:sldChg chg="modSp new mod">
        <pc:chgData name="진규 홍" userId="1ef0d03474c9ff87" providerId="LiveId" clId="{CDC677D6-88C1-40F0-8D35-79F0B82F657C}" dt="2025-02-05T12:52:01.577" v="2975" actId="20577"/>
        <pc:sldMkLst>
          <pc:docMk/>
          <pc:sldMk cId="2019815586" sldId="257"/>
        </pc:sldMkLst>
        <pc:spChg chg="mod">
          <ac:chgData name="진규 홍" userId="1ef0d03474c9ff87" providerId="LiveId" clId="{CDC677D6-88C1-40F0-8D35-79F0B82F657C}" dt="2025-02-05T12:42:00.492" v="1469" actId="20577"/>
          <ac:spMkLst>
            <pc:docMk/>
            <pc:sldMk cId="2019815586" sldId="257"/>
            <ac:spMk id="2" creationId="{41429BCB-A1D2-2466-680D-DFCC4A074401}"/>
          </ac:spMkLst>
        </pc:spChg>
        <pc:spChg chg="mod">
          <ac:chgData name="진규 홍" userId="1ef0d03474c9ff87" providerId="LiveId" clId="{CDC677D6-88C1-40F0-8D35-79F0B82F657C}" dt="2025-02-05T12:52:01.577" v="2975" actId="20577"/>
          <ac:spMkLst>
            <pc:docMk/>
            <pc:sldMk cId="2019815586" sldId="257"/>
            <ac:spMk id="3" creationId="{D9928286-8DC9-39A5-9A90-0D3732D1AF93}"/>
          </ac:spMkLst>
        </pc:spChg>
      </pc:sldChg>
      <pc:sldChg chg="modSp del mod">
        <pc:chgData name="진규 홍" userId="1ef0d03474c9ff87" providerId="LiveId" clId="{CDC677D6-88C1-40F0-8D35-79F0B82F657C}" dt="2025-02-05T12:41:33.672" v="1381" actId="47"/>
        <pc:sldMkLst>
          <pc:docMk/>
          <pc:sldMk cId="2371354033" sldId="257"/>
        </pc:sldMkLst>
      </pc:sldChg>
      <pc:sldChg chg="addSp modSp new mod">
        <pc:chgData name="진규 홍" userId="1ef0d03474c9ff87" providerId="LiveId" clId="{CDC677D6-88C1-40F0-8D35-79F0B82F657C}" dt="2025-02-05T12:45:13.849" v="1885" actId="20577"/>
        <pc:sldMkLst>
          <pc:docMk/>
          <pc:sldMk cId="2068210901" sldId="258"/>
        </pc:sldMkLst>
      </pc:sldChg>
      <pc:sldChg chg="del">
        <pc:chgData name="진규 홍" userId="1ef0d03474c9ff87" providerId="LiveId" clId="{CDC677D6-88C1-40F0-8D35-79F0B82F657C}" dt="2025-02-05T12:41:35.837" v="1382" actId="47"/>
        <pc:sldMkLst>
          <pc:docMk/>
          <pc:sldMk cId="3608536883" sldId="258"/>
        </pc:sldMkLst>
      </pc:sldChg>
      <pc:sldChg chg="modSp del mod">
        <pc:chgData name="진규 홍" userId="1ef0d03474c9ff87" providerId="LiveId" clId="{CDC677D6-88C1-40F0-8D35-79F0B82F657C}" dt="2025-02-05T12:41:36.463" v="1383" actId="47"/>
        <pc:sldMkLst>
          <pc:docMk/>
          <pc:sldMk cId="3252765493" sldId="259"/>
        </pc:sldMkLst>
      </pc:sldChg>
      <pc:sldChg chg="modSp new mod">
        <pc:chgData name="진규 홍" userId="1ef0d03474c9ff87" providerId="LiveId" clId="{CDC677D6-88C1-40F0-8D35-79F0B82F657C}" dt="2025-02-05T12:50:08.189" v="2629" actId="20577"/>
        <pc:sldMkLst>
          <pc:docMk/>
          <pc:sldMk cId="3631833223" sldId="259"/>
        </pc:sldMkLst>
      </pc:sldChg>
      <pc:sldChg chg="modSp del">
        <pc:chgData name="진규 홍" userId="1ef0d03474c9ff87" providerId="LiveId" clId="{CDC677D6-88C1-40F0-8D35-79F0B82F657C}" dt="2025-02-05T12:41:37.442" v="1385" actId="47"/>
        <pc:sldMkLst>
          <pc:docMk/>
          <pc:sldMk cId="1695577283" sldId="260"/>
        </pc:sldMkLst>
      </pc:sldChg>
      <pc:sldChg chg="modSp new mod">
        <pc:chgData name="진규 홍" userId="1ef0d03474c9ff87" providerId="LiveId" clId="{CDC677D6-88C1-40F0-8D35-79F0B82F657C}" dt="2025-02-05T12:51:48.464" v="2964" actId="20577"/>
        <pc:sldMkLst>
          <pc:docMk/>
          <pc:sldMk cId="4200918689" sldId="260"/>
        </pc:sldMkLst>
      </pc:sldChg>
      <pc:sldChg chg="addSp delSp modSp new mod">
        <pc:chgData name="진규 홍" userId="1ef0d03474c9ff87" providerId="LiveId" clId="{CDC677D6-88C1-40F0-8D35-79F0B82F657C}" dt="2025-02-05T12:55:13.512" v="2985" actId="1076"/>
        <pc:sldMkLst>
          <pc:docMk/>
          <pc:sldMk cId="957982369" sldId="261"/>
        </pc:sldMkLst>
      </pc:sldChg>
      <pc:sldChg chg="modSp del">
        <pc:chgData name="진규 홍" userId="1ef0d03474c9ff87" providerId="LiveId" clId="{CDC677D6-88C1-40F0-8D35-79F0B82F657C}" dt="2025-02-05T12:41:36.974" v="1384" actId="47"/>
        <pc:sldMkLst>
          <pc:docMk/>
          <pc:sldMk cId="1282327870" sldId="261"/>
        </pc:sldMkLst>
      </pc:sldChg>
      <pc:sldChg chg="addSp delSp modSp new mod">
        <pc:chgData name="진규 홍" userId="1ef0d03474c9ff87" providerId="LiveId" clId="{CDC677D6-88C1-40F0-8D35-79F0B82F657C}" dt="2025-02-05T12:59:01.357" v="2997" actId="20577"/>
        <pc:sldMkLst>
          <pc:docMk/>
          <pc:sldMk cId="3186515486" sldId="262"/>
        </pc:sldMkLst>
      </pc:sldChg>
      <pc:sldChg chg="modSp del mod">
        <pc:chgData name="진규 홍" userId="1ef0d03474c9ff87" providerId="LiveId" clId="{CDC677D6-88C1-40F0-8D35-79F0B82F657C}" dt="2025-02-05T12:41:37.872" v="1386" actId="47"/>
        <pc:sldMkLst>
          <pc:docMk/>
          <pc:sldMk cId="3683818885" sldId="263"/>
        </pc:sldMkLst>
      </pc:sldChg>
      <pc:sldChg chg="del">
        <pc:chgData name="진규 홍" userId="1ef0d03474c9ff87" providerId="LiveId" clId="{CDC677D6-88C1-40F0-8D35-79F0B82F657C}" dt="2025-02-05T12:41:38.270" v="1387" actId="47"/>
        <pc:sldMkLst>
          <pc:docMk/>
          <pc:sldMk cId="1953833379" sldId="264"/>
        </pc:sldMkLst>
      </pc:sldChg>
      <pc:sldChg chg="modSp del">
        <pc:chgData name="진규 홍" userId="1ef0d03474c9ff87" providerId="LiveId" clId="{CDC677D6-88C1-40F0-8D35-79F0B82F657C}" dt="2025-02-05T12:41:38.678" v="1388" actId="47"/>
        <pc:sldMkLst>
          <pc:docMk/>
          <pc:sldMk cId="652921949" sldId="265"/>
        </pc:sldMkLst>
      </pc:sldChg>
      <pc:sldChg chg="modSp del">
        <pc:chgData name="진규 홍" userId="1ef0d03474c9ff87" providerId="LiveId" clId="{CDC677D6-88C1-40F0-8D35-79F0B82F657C}" dt="2025-02-05T12:41:39.052" v="1389" actId="47"/>
        <pc:sldMkLst>
          <pc:docMk/>
          <pc:sldMk cId="4145072224" sldId="266"/>
        </pc:sldMkLst>
      </pc:sldChg>
      <pc:sldChg chg="modSp new del mod">
        <pc:chgData name="진규 홍" userId="1ef0d03474c9ff87" providerId="LiveId" clId="{CDC677D6-88C1-40F0-8D35-79F0B82F657C}" dt="2025-02-05T12:41:39.352" v="1390" actId="47"/>
        <pc:sldMkLst>
          <pc:docMk/>
          <pc:sldMk cId="2527825044" sldId="267"/>
        </pc:sldMkLst>
      </pc:sldChg>
      <pc:sldChg chg="addSp modSp new del mod">
        <pc:chgData name="진규 홍" userId="1ef0d03474c9ff87" providerId="LiveId" clId="{CDC677D6-88C1-40F0-8D35-79F0B82F657C}" dt="2025-02-05T12:41:39.583" v="1391" actId="47"/>
        <pc:sldMkLst>
          <pc:docMk/>
          <pc:sldMk cId="3699171971" sldId="268"/>
        </pc:sldMkLst>
      </pc:sldChg>
      <pc:sldChg chg="addSp delSp modSp new del mod">
        <pc:chgData name="진규 홍" userId="1ef0d03474c9ff87" providerId="LiveId" clId="{CDC677D6-88C1-40F0-8D35-79F0B82F657C}" dt="2025-02-05T12:41:39.821" v="1392" actId="47"/>
        <pc:sldMkLst>
          <pc:docMk/>
          <pc:sldMk cId="1359256711" sldId="269"/>
        </pc:sldMkLst>
      </pc:sldChg>
      <pc:sldChg chg="addSp delSp modSp new del mod">
        <pc:chgData name="진규 홍" userId="1ef0d03474c9ff87" providerId="LiveId" clId="{CDC677D6-88C1-40F0-8D35-79F0B82F657C}" dt="2025-02-05T12:41:40.058" v="1393" actId="47"/>
        <pc:sldMkLst>
          <pc:docMk/>
          <pc:sldMk cId="2524723747" sldId="270"/>
        </pc:sldMkLst>
      </pc:sldChg>
      <pc:sldChg chg="addSp delSp modSp new del mod">
        <pc:chgData name="진규 홍" userId="1ef0d03474c9ff87" providerId="LiveId" clId="{CDC677D6-88C1-40F0-8D35-79F0B82F657C}" dt="2025-02-05T12:41:40.315" v="1394" actId="47"/>
        <pc:sldMkLst>
          <pc:docMk/>
          <pc:sldMk cId="3039654368" sldId="271"/>
        </pc:sldMkLst>
      </pc:sldChg>
      <pc:sldChg chg="modSp new add del mod">
        <pc:chgData name="진규 홍" userId="1ef0d03474c9ff87" providerId="LiveId" clId="{CDC677D6-88C1-40F0-8D35-79F0B82F657C}" dt="2025-01-31T08:43:14.111" v="1239" actId="47"/>
        <pc:sldMkLst>
          <pc:docMk/>
          <pc:sldMk cId="3775259551" sldId="272"/>
        </pc:sldMkLst>
      </pc:sldChg>
      <pc:sldChg chg="modSp new del mod">
        <pc:chgData name="진규 홍" userId="1ef0d03474c9ff87" providerId="LiveId" clId="{CDC677D6-88C1-40F0-8D35-79F0B82F657C}" dt="2025-02-05T12:41:40.556" v="1395" actId="47"/>
        <pc:sldMkLst>
          <pc:docMk/>
          <pc:sldMk cId="4085829603" sldId="272"/>
        </pc:sldMkLst>
      </pc:sldChg>
      <pc:sldChg chg="addSp delSp modSp new del mod">
        <pc:chgData name="진규 홍" userId="1ef0d03474c9ff87" providerId="LiveId" clId="{CDC677D6-88C1-40F0-8D35-79F0B82F657C}" dt="2025-02-05T12:41:41.013" v="1397" actId="47"/>
        <pc:sldMkLst>
          <pc:docMk/>
          <pc:sldMk cId="943292748" sldId="273"/>
        </pc:sldMkLst>
      </pc:sldChg>
      <pc:sldChg chg="addSp delSp modSp new del mod">
        <pc:chgData name="진규 홍" userId="1ef0d03474c9ff87" providerId="LiveId" clId="{CDC677D6-88C1-40F0-8D35-79F0B82F657C}" dt="2025-02-05T12:41:41.255" v="1398" actId="47"/>
        <pc:sldMkLst>
          <pc:docMk/>
          <pc:sldMk cId="2974271953" sldId="274"/>
        </pc:sldMkLst>
      </pc:sldChg>
      <pc:sldChg chg="addSp delSp modSp new del mod">
        <pc:chgData name="진규 홍" userId="1ef0d03474c9ff87" providerId="LiveId" clId="{CDC677D6-88C1-40F0-8D35-79F0B82F657C}" dt="2025-02-05T12:41:41.517" v="1399" actId="47"/>
        <pc:sldMkLst>
          <pc:docMk/>
          <pc:sldMk cId="662091030" sldId="275"/>
        </pc:sldMkLst>
      </pc:sldChg>
      <pc:sldChg chg="addSp delSp modSp new del mod ord">
        <pc:chgData name="진규 홍" userId="1ef0d03474c9ff87" providerId="LiveId" clId="{CDC677D6-88C1-40F0-8D35-79F0B82F657C}" dt="2025-02-05T12:41:40.805" v="1396" actId="47"/>
        <pc:sldMkLst>
          <pc:docMk/>
          <pc:sldMk cId="2791854243" sldId="276"/>
        </pc:sldMkLst>
      </pc:sldChg>
    </pc:docChg>
  </pc:docChgLst>
  <pc:docChgLst>
    <pc:chgData name="진규 홍" userId="1ef0d03474c9ff87" providerId="LiveId" clId="{E6E090EB-F621-4756-BA8E-31405E2DA41F}"/>
    <pc:docChg chg="undo custSel addSld delSld modSld sldOrd">
      <pc:chgData name="진규 홍" userId="1ef0d03474c9ff87" providerId="LiveId" clId="{E6E090EB-F621-4756-BA8E-31405E2DA41F}" dt="2025-02-20T09:06:31.512" v="1303" actId="20577"/>
      <pc:docMkLst>
        <pc:docMk/>
      </pc:docMkLst>
      <pc:sldChg chg="modSp mod">
        <pc:chgData name="진규 홍" userId="1ef0d03474c9ff87" providerId="LiveId" clId="{E6E090EB-F621-4756-BA8E-31405E2DA41F}" dt="2025-02-19T16:29:55.211" v="2" actId="20577"/>
        <pc:sldMkLst>
          <pc:docMk/>
          <pc:sldMk cId="820236878" sldId="256"/>
        </pc:sldMkLst>
        <pc:spChg chg="mod">
          <ac:chgData name="진규 홍" userId="1ef0d03474c9ff87" providerId="LiveId" clId="{E6E090EB-F621-4756-BA8E-31405E2DA41F}" dt="2025-02-19T16:29:55.211" v="2" actId="20577"/>
          <ac:spMkLst>
            <pc:docMk/>
            <pc:sldMk cId="820236878" sldId="256"/>
            <ac:spMk id="3" creationId="{F98C1C4F-A403-0DA6-72C6-681CA58799D6}"/>
          </ac:spMkLst>
        </pc:spChg>
      </pc:sldChg>
      <pc:sldChg chg="modSp mod">
        <pc:chgData name="진규 홍" userId="1ef0d03474c9ff87" providerId="LiveId" clId="{E6E090EB-F621-4756-BA8E-31405E2DA41F}" dt="2025-02-19T16:31:15.712" v="301" actId="20577"/>
        <pc:sldMkLst>
          <pc:docMk/>
          <pc:sldMk cId="2019815586" sldId="257"/>
        </pc:sldMkLst>
        <pc:spChg chg="mod">
          <ac:chgData name="진규 홍" userId="1ef0d03474c9ff87" providerId="LiveId" clId="{E6E090EB-F621-4756-BA8E-31405E2DA41F}" dt="2025-02-19T16:30:09.170" v="32" actId="20577"/>
          <ac:spMkLst>
            <pc:docMk/>
            <pc:sldMk cId="2019815586" sldId="257"/>
            <ac:spMk id="2" creationId="{41429BCB-A1D2-2466-680D-DFCC4A074401}"/>
          </ac:spMkLst>
        </pc:spChg>
        <pc:spChg chg="mod">
          <ac:chgData name="진규 홍" userId="1ef0d03474c9ff87" providerId="LiveId" clId="{E6E090EB-F621-4756-BA8E-31405E2DA41F}" dt="2025-02-19T16:31:15.712" v="301" actId="20577"/>
          <ac:spMkLst>
            <pc:docMk/>
            <pc:sldMk cId="2019815586" sldId="257"/>
            <ac:spMk id="3" creationId="{D9928286-8DC9-39A5-9A90-0D3732D1AF93}"/>
          </ac:spMkLst>
        </pc:spChg>
      </pc:sldChg>
      <pc:sldChg chg="addSp delSp modSp new mod ord">
        <pc:chgData name="진규 홍" userId="1ef0d03474c9ff87" providerId="LiveId" clId="{E6E090EB-F621-4756-BA8E-31405E2DA41F}" dt="2025-02-19T16:32:18.153" v="324"/>
        <pc:sldMkLst>
          <pc:docMk/>
          <pc:sldMk cId="204408256" sldId="258"/>
        </pc:sldMkLst>
        <pc:spChg chg="mod">
          <ac:chgData name="진규 홍" userId="1ef0d03474c9ff87" providerId="LiveId" clId="{E6E090EB-F621-4756-BA8E-31405E2DA41F}" dt="2025-02-19T16:32:14.314" v="321" actId="20577"/>
          <ac:spMkLst>
            <pc:docMk/>
            <pc:sldMk cId="204408256" sldId="258"/>
            <ac:spMk id="2" creationId="{EB9E44D8-26C2-4033-E6EF-B45C2E96896C}"/>
          </ac:spMkLst>
        </pc:spChg>
        <pc:spChg chg="del">
          <ac:chgData name="진규 홍" userId="1ef0d03474c9ff87" providerId="LiveId" clId="{E6E090EB-F621-4756-BA8E-31405E2DA41F}" dt="2025-02-19T16:32:18.153" v="324"/>
          <ac:spMkLst>
            <pc:docMk/>
            <pc:sldMk cId="204408256" sldId="258"/>
            <ac:spMk id="3" creationId="{3A352553-DCAA-AABE-D7B9-BCB01D41AAD6}"/>
          </ac:spMkLst>
        </pc:spChg>
        <pc:picChg chg="add mod">
          <ac:chgData name="진규 홍" userId="1ef0d03474c9ff87" providerId="LiveId" clId="{E6E090EB-F621-4756-BA8E-31405E2DA41F}" dt="2025-02-19T16:32:18.153" v="324"/>
          <ac:picMkLst>
            <pc:docMk/>
            <pc:sldMk cId="204408256" sldId="258"/>
            <ac:picMk id="4" creationId="{12809EC5-B9C9-68E3-8D63-FE7EA47D8592}"/>
          </ac:picMkLst>
        </pc:picChg>
      </pc:sldChg>
      <pc:sldChg chg="modSp del mod">
        <pc:chgData name="진규 홍" userId="1ef0d03474c9ff87" providerId="LiveId" clId="{E6E090EB-F621-4756-BA8E-31405E2DA41F}" dt="2025-02-19T16:32:01.739" v="303" actId="47"/>
        <pc:sldMkLst>
          <pc:docMk/>
          <pc:sldMk cId="2068210901" sldId="258"/>
        </pc:sldMkLst>
        <pc:spChg chg="mod">
          <ac:chgData name="진규 홍" userId="1ef0d03474c9ff87" providerId="LiveId" clId="{E6E090EB-F621-4756-BA8E-31405E2DA41F}" dt="2025-02-19T16:32:00.067" v="302" actId="20577"/>
          <ac:spMkLst>
            <pc:docMk/>
            <pc:sldMk cId="2068210901" sldId="258"/>
            <ac:spMk id="2" creationId="{9FEDB0B7-B37B-592F-7FC0-90EE273DB766}"/>
          </ac:spMkLst>
        </pc:spChg>
      </pc:sldChg>
      <pc:sldChg chg="del">
        <pc:chgData name="진규 홍" userId="1ef0d03474c9ff87" providerId="LiveId" clId="{E6E090EB-F621-4756-BA8E-31405E2DA41F}" dt="2025-02-19T16:32:02.465" v="304" actId="47"/>
        <pc:sldMkLst>
          <pc:docMk/>
          <pc:sldMk cId="3631833223" sldId="259"/>
        </pc:sldMkLst>
      </pc:sldChg>
      <pc:sldChg chg="modSp new mod">
        <pc:chgData name="진규 홍" userId="1ef0d03474c9ff87" providerId="LiveId" clId="{E6E090EB-F621-4756-BA8E-31405E2DA41F}" dt="2025-02-19T16:33:55.917" v="765" actId="20577"/>
        <pc:sldMkLst>
          <pc:docMk/>
          <pc:sldMk cId="4105322580" sldId="259"/>
        </pc:sldMkLst>
        <pc:spChg chg="mod">
          <ac:chgData name="진규 홍" userId="1ef0d03474c9ff87" providerId="LiveId" clId="{E6E090EB-F621-4756-BA8E-31405E2DA41F}" dt="2025-02-19T16:32:42.855" v="371" actId="20577"/>
          <ac:spMkLst>
            <pc:docMk/>
            <pc:sldMk cId="4105322580" sldId="259"/>
            <ac:spMk id="2" creationId="{2FA29C3A-4957-2F96-C875-9398F2F7DD4C}"/>
          </ac:spMkLst>
        </pc:spChg>
        <pc:spChg chg="mod">
          <ac:chgData name="진규 홍" userId="1ef0d03474c9ff87" providerId="LiveId" clId="{E6E090EB-F621-4756-BA8E-31405E2DA41F}" dt="2025-02-19T16:33:55.917" v="765" actId="20577"/>
          <ac:spMkLst>
            <pc:docMk/>
            <pc:sldMk cId="4105322580" sldId="259"/>
            <ac:spMk id="3" creationId="{E0A40209-9746-04E9-4918-CE3734B42389}"/>
          </ac:spMkLst>
        </pc:spChg>
      </pc:sldChg>
      <pc:sldChg chg="modSp new mod">
        <pc:chgData name="진규 홍" userId="1ef0d03474c9ff87" providerId="LiveId" clId="{E6E090EB-F621-4756-BA8E-31405E2DA41F}" dt="2025-02-20T08:45:00.404" v="767"/>
        <pc:sldMkLst>
          <pc:docMk/>
          <pc:sldMk cId="2646949930" sldId="260"/>
        </pc:sldMkLst>
        <pc:spChg chg="mod">
          <ac:chgData name="진규 홍" userId="1ef0d03474c9ff87" providerId="LiveId" clId="{E6E090EB-F621-4756-BA8E-31405E2DA41F}" dt="2025-02-20T08:45:00.404" v="767"/>
          <ac:spMkLst>
            <pc:docMk/>
            <pc:sldMk cId="2646949930" sldId="260"/>
            <ac:spMk id="2" creationId="{A2DD1F00-493D-06B7-1C07-B9F5C8329111}"/>
          </ac:spMkLst>
        </pc:spChg>
      </pc:sldChg>
      <pc:sldChg chg="del">
        <pc:chgData name="진규 홍" userId="1ef0d03474c9ff87" providerId="LiveId" clId="{E6E090EB-F621-4756-BA8E-31405E2DA41F}" dt="2025-02-19T16:32:03.125" v="305" actId="47"/>
        <pc:sldMkLst>
          <pc:docMk/>
          <pc:sldMk cId="4200918689" sldId="260"/>
        </pc:sldMkLst>
      </pc:sldChg>
      <pc:sldChg chg="del">
        <pc:chgData name="진규 홍" userId="1ef0d03474c9ff87" providerId="LiveId" clId="{E6E090EB-F621-4756-BA8E-31405E2DA41F}" dt="2025-02-19T16:32:03.701" v="306" actId="47"/>
        <pc:sldMkLst>
          <pc:docMk/>
          <pc:sldMk cId="957982369" sldId="261"/>
        </pc:sldMkLst>
      </pc:sldChg>
      <pc:sldChg chg="modSp new mod">
        <pc:chgData name="진규 홍" userId="1ef0d03474c9ff87" providerId="LiveId" clId="{E6E090EB-F621-4756-BA8E-31405E2DA41F}" dt="2025-02-20T08:49:01.955" v="961" actId="20577"/>
        <pc:sldMkLst>
          <pc:docMk/>
          <pc:sldMk cId="3717417603" sldId="261"/>
        </pc:sldMkLst>
        <pc:spChg chg="mod">
          <ac:chgData name="진규 홍" userId="1ef0d03474c9ff87" providerId="LiveId" clId="{E6E090EB-F621-4756-BA8E-31405E2DA41F}" dt="2025-02-20T08:45:17.698" v="804" actId="20577"/>
          <ac:spMkLst>
            <pc:docMk/>
            <pc:sldMk cId="3717417603" sldId="261"/>
            <ac:spMk id="2" creationId="{01358D8F-8D6D-13B0-CA97-54B2C568B1B0}"/>
          </ac:spMkLst>
        </pc:spChg>
        <pc:spChg chg="mod">
          <ac:chgData name="진규 홍" userId="1ef0d03474c9ff87" providerId="LiveId" clId="{E6E090EB-F621-4756-BA8E-31405E2DA41F}" dt="2025-02-20T08:49:01.955" v="961" actId="20577"/>
          <ac:spMkLst>
            <pc:docMk/>
            <pc:sldMk cId="3717417603" sldId="261"/>
            <ac:spMk id="3" creationId="{9C7B3040-7BB9-D92D-19A5-C7171AA3926E}"/>
          </ac:spMkLst>
        </pc:spChg>
      </pc:sldChg>
      <pc:sldChg chg="addSp modSp new mod">
        <pc:chgData name="진규 홍" userId="1ef0d03474c9ff87" providerId="LiveId" clId="{E6E090EB-F621-4756-BA8E-31405E2DA41F}" dt="2025-02-20T08:55:40.943" v="1159" actId="1076"/>
        <pc:sldMkLst>
          <pc:docMk/>
          <pc:sldMk cId="1445664387" sldId="262"/>
        </pc:sldMkLst>
        <pc:spChg chg="mod">
          <ac:chgData name="진규 홍" userId="1ef0d03474c9ff87" providerId="LiveId" clId="{E6E090EB-F621-4756-BA8E-31405E2DA41F}" dt="2025-02-20T08:49:54.371" v="1024" actId="20577"/>
          <ac:spMkLst>
            <pc:docMk/>
            <pc:sldMk cId="1445664387" sldId="262"/>
            <ac:spMk id="2" creationId="{10CA4C35-8A33-A1EF-40E3-7C6162583EF0}"/>
          </ac:spMkLst>
        </pc:spChg>
        <pc:spChg chg="mod">
          <ac:chgData name="진규 홍" userId="1ef0d03474c9ff87" providerId="LiveId" clId="{E6E090EB-F621-4756-BA8E-31405E2DA41F}" dt="2025-02-20T08:53:05.785" v="1132" actId="20577"/>
          <ac:spMkLst>
            <pc:docMk/>
            <pc:sldMk cId="1445664387" sldId="262"/>
            <ac:spMk id="3" creationId="{63F2424D-8D39-5A32-3A01-245FC8EED045}"/>
          </ac:spMkLst>
        </pc:spChg>
        <pc:picChg chg="add mod">
          <ac:chgData name="진규 홍" userId="1ef0d03474c9ff87" providerId="LiveId" clId="{E6E090EB-F621-4756-BA8E-31405E2DA41F}" dt="2025-02-20T08:55:40.943" v="1159" actId="1076"/>
          <ac:picMkLst>
            <pc:docMk/>
            <pc:sldMk cId="1445664387" sldId="262"/>
            <ac:picMk id="5" creationId="{CB1193CD-C95D-AA60-054B-0A2E745D3894}"/>
          </ac:picMkLst>
        </pc:picChg>
      </pc:sldChg>
      <pc:sldChg chg="del">
        <pc:chgData name="진규 홍" userId="1ef0d03474c9ff87" providerId="LiveId" clId="{E6E090EB-F621-4756-BA8E-31405E2DA41F}" dt="2025-02-19T16:32:05.088" v="307" actId="47"/>
        <pc:sldMkLst>
          <pc:docMk/>
          <pc:sldMk cId="3186515486" sldId="262"/>
        </pc:sldMkLst>
      </pc:sldChg>
      <pc:sldChg chg="addSp modSp new mod ord">
        <pc:chgData name="진규 홍" userId="1ef0d03474c9ff87" providerId="LiveId" clId="{E6E090EB-F621-4756-BA8E-31405E2DA41F}" dt="2025-02-20T09:05:21.592" v="1259" actId="14100"/>
        <pc:sldMkLst>
          <pc:docMk/>
          <pc:sldMk cId="489500789" sldId="263"/>
        </pc:sldMkLst>
        <pc:spChg chg="mod">
          <ac:chgData name="진규 홍" userId="1ef0d03474c9ff87" providerId="LiveId" clId="{E6E090EB-F621-4756-BA8E-31405E2DA41F}" dt="2025-02-20T08:54:01.384" v="1152" actId="20577"/>
          <ac:spMkLst>
            <pc:docMk/>
            <pc:sldMk cId="489500789" sldId="263"/>
            <ac:spMk id="2" creationId="{58399BBE-926D-54DE-2BE2-91566D389F43}"/>
          </ac:spMkLst>
        </pc:spChg>
        <pc:spChg chg="mod">
          <ac:chgData name="진규 홍" userId="1ef0d03474c9ff87" providerId="LiveId" clId="{E6E090EB-F621-4756-BA8E-31405E2DA41F}" dt="2025-02-20T09:02:34.384" v="1243" actId="20577"/>
          <ac:spMkLst>
            <pc:docMk/>
            <pc:sldMk cId="489500789" sldId="263"/>
            <ac:spMk id="3" creationId="{4A790CC6-5A50-75AE-6251-6BE1E42846DE}"/>
          </ac:spMkLst>
        </pc:spChg>
        <pc:picChg chg="add mod">
          <ac:chgData name="진규 홍" userId="1ef0d03474c9ff87" providerId="LiveId" clId="{E6E090EB-F621-4756-BA8E-31405E2DA41F}" dt="2025-02-20T09:05:02.682" v="1254" actId="1076"/>
          <ac:picMkLst>
            <pc:docMk/>
            <pc:sldMk cId="489500789" sldId="263"/>
            <ac:picMk id="5" creationId="{F59EA19B-F189-9B59-1E85-2F60504891D0}"/>
          </ac:picMkLst>
        </pc:picChg>
        <pc:picChg chg="add mod">
          <ac:chgData name="진규 홍" userId="1ef0d03474c9ff87" providerId="LiveId" clId="{E6E090EB-F621-4756-BA8E-31405E2DA41F}" dt="2025-02-20T09:05:04.799" v="1255" actId="14100"/>
          <ac:picMkLst>
            <pc:docMk/>
            <pc:sldMk cId="489500789" sldId="263"/>
            <ac:picMk id="7" creationId="{CCCBD966-9156-395F-46DD-7BA84B6FA013}"/>
          </ac:picMkLst>
        </pc:picChg>
        <pc:picChg chg="add mod">
          <ac:chgData name="진규 홍" userId="1ef0d03474c9ff87" providerId="LiveId" clId="{E6E090EB-F621-4756-BA8E-31405E2DA41F}" dt="2025-02-20T09:05:21.592" v="1259" actId="14100"/>
          <ac:picMkLst>
            <pc:docMk/>
            <pc:sldMk cId="489500789" sldId="263"/>
            <ac:picMk id="9" creationId="{D1A8A141-487B-926E-0070-ED0E2EE65F64}"/>
          </ac:picMkLst>
        </pc:picChg>
      </pc:sldChg>
      <pc:sldChg chg="modSp new mod">
        <pc:chgData name="진규 홍" userId="1ef0d03474c9ff87" providerId="LiveId" clId="{E6E090EB-F621-4756-BA8E-31405E2DA41F}" dt="2025-02-20T09:06:12.487" v="1277" actId="113"/>
        <pc:sldMkLst>
          <pc:docMk/>
          <pc:sldMk cId="660349023" sldId="264"/>
        </pc:sldMkLst>
        <pc:spChg chg="mod">
          <ac:chgData name="진규 홍" userId="1ef0d03474c9ff87" providerId="LiveId" clId="{E6E090EB-F621-4756-BA8E-31405E2DA41F}" dt="2025-02-20T09:05:40.451" v="1261"/>
          <ac:spMkLst>
            <pc:docMk/>
            <pc:sldMk cId="660349023" sldId="264"/>
            <ac:spMk id="2" creationId="{56F94347-0A3D-5477-97DF-3D6210429A39}"/>
          </ac:spMkLst>
        </pc:spChg>
        <pc:spChg chg="mod">
          <ac:chgData name="진규 홍" userId="1ef0d03474c9ff87" providerId="LiveId" clId="{E6E090EB-F621-4756-BA8E-31405E2DA41F}" dt="2025-02-20T09:06:12.487" v="1277" actId="113"/>
          <ac:spMkLst>
            <pc:docMk/>
            <pc:sldMk cId="660349023" sldId="264"/>
            <ac:spMk id="3" creationId="{38808447-9E31-3E69-ED7A-9691DD8AF02A}"/>
          </ac:spMkLst>
        </pc:spChg>
      </pc:sldChg>
      <pc:sldChg chg="modSp new mod">
        <pc:chgData name="진규 홍" userId="1ef0d03474c9ff87" providerId="LiveId" clId="{E6E090EB-F621-4756-BA8E-31405E2DA41F}" dt="2025-02-20T09:06:31.512" v="1303" actId="20577"/>
        <pc:sldMkLst>
          <pc:docMk/>
          <pc:sldMk cId="2731589019" sldId="265"/>
        </pc:sldMkLst>
        <pc:spChg chg="mod">
          <ac:chgData name="진규 홍" userId="1ef0d03474c9ff87" providerId="LiveId" clId="{E6E090EB-F621-4756-BA8E-31405E2DA41F}" dt="2025-02-20T09:06:31.512" v="1303" actId="20577"/>
          <ac:spMkLst>
            <pc:docMk/>
            <pc:sldMk cId="2731589019" sldId="265"/>
            <ac:spMk id="2" creationId="{E49BE49E-BDB0-9B43-B840-2F73CCB0200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03ACB-EBB4-4315-8863-E313380F848D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16784-796F-4C95-938C-2484D2489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01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16784-796F-4C95-938C-2484D248916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21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40675-90C7-EA93-8019-88581D617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777876-E84E-4827-6013-434942969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1583C8-BAA7-E188-D93C-BDFC5908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F430-51DF-4D72-90A8-24FB9EA62F5A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F0FB6-3BB8-AD6C-DFA0-AA8C752A3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04868-6CBF-AEF2-EACE-F6DCB9DA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8884-F38E-4433-A6CE-658806973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98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58098-7791-A29A-511E-86F9EDA8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D3BE3B-F28C-4942-03C9-05F1C0F2C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65530F-064F-F472-D483-A76B2835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F430-51DF-4D72-90A8-24FB9EA62F5A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F2EA3A-8EDF-AE2D-2C49-26530083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FD1DD-72BE-01C7-CCDA-2E691AB77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8884-F38E-4433-A6CE-658806973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45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5F741B-7365-C0ED-C735-6C83AF5F0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8C610D-1CAB-983E-F877-B605E62AA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C90AE-751F-A249-4F10-44536AA6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F430-51DF-4D72-90A8-24FB9EA62F5A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92044-2CF6-2C56-7848-1CCE6BAD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23DF02-FD9F-3F5A-FEF5-D1130769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8884-F38E-4433-A6CE-658806973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95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E9A37-9E08-CAF3-825C-75AA4584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E64BF-45E9-7120-2630-16D3AF0AD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426E3-0DC9-7FCA-E57B-B8F48805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F430-51DF-4D72-90A8-24FB9EA62F5A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233C5B-F65B-4BBA-7242-05FE032B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8FB8C0-0D3F-F97C-9390-9FDA316A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8884-F38E-4433-A6CE-658806973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59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C970-8D81-5339-7987-7BFF60941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19C897-6A85-0C66-9FCB-E45264886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D56677-75D6-BED0-5446-826B405E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F430-51DF-4D72-90A8-24FB9EA62F5A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2BD0A3-8D78-ADB5-1C9A-9145042C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BB5875-EC1A-7FEF-34F5-5EFB0595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8884-F38E-4433-A6CE-658806973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36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3D2EC-2D78-6BAF-642D-B8E380C2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F483AC-F5CD-287C-FADE-A5084F020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50C4CE-66AF-AFA9-D021-0D8680E41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1A18D3-75A8-AAE7-5F4B-8DF67FED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F430-51DF-4D72-90A8-24FB9EA62F5A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6B4C3C-E5D1-B46E-8403-B40FA71C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9F0227-DA3B-8230-F55B-77F2CB7D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8884-F38E-4433-A6CE-658806973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59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CF5C8-5D68-B111-9F09-332FE221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29347A-E02D-62D0-0DEB-51BB3730B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6CFAC2-484B-0F44-8714-68C39213A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1367DA-A71F-340F-434C-4EAF277DE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272CDC-080C-4E6D-B933-9BD126866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691950-4213-D099-8BFC-58BD5F4C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F430-51DF-4D72-90A8-24FB9EA62F5A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850776-6777-75F4-26D2-034C6187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194D90-416E-6F90-4EB3-6C166BCE5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8884-F38E-4433-A6CE-658806973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3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0C14D-43B1-3501-2BDE-45F020C3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B981A3-F76F-C126-6004-4ED3249E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F430-51DF-4D72-90A8-24FB9EA62F5A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FFBFC2-99FC-CEAB-4944-6DC88ABF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5C12CD-41C3-EBD7-964A-580666FE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8884-F38E-4433-A6CE-658806973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20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92BFFF-8808-B23B-BDE5-F6926EA8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F430-51DF-4D72-90A8-24FB9EA62F5A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83DCDE-C958-ED6D-B3C1-0C59A8C7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34383E-3D6C-63BA-ED39-BF3EDFADB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8884-F38E-4433-A6CE-658806973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2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F87ED-C3DB-280E-57C9-F58240430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43911-F878-D6D2-F306-5B60B60BC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E2854D-E26B-30C5-F931-CADB8AF0C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E2921A-37AE-3E98-79D3-2422C073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F430-51DF-4D72-90A8-24FB9EA62F5A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2A561D-BE19-E884-E040-59095A2C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225BF0-0906-AC3E-6BF8-103431DA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8884-F38E-4433-A6CE-658806973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13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07085-18F7-864D-D95F-531F3841E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74C0B8-A070-B53C-4B85-5BC1E39A9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346FD1-403F-DCC7-BE3C-26495952C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8127B9-FF72-1CB8-65C5-426BF130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F430-51DF-4D72-90A8-24FB9EA62F5A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D01A5E-C2E4-2D89-7020-84532C3C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3BA183-84B0-B98B-CA5F-77EF4E45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8884-F38E-4433-A6CE-658806973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5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063D88-009D-BDB6-314D-36888A50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E9213-A186-B09E-2D49-0030D4583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8172C-B7A7-B32E-8DEE-4A8AC6B46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FF430-51DF-4D72-90A8-24FB9EA62F5A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4FFEB-26A0-BF00-4883-6F04763B4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9FFDA8-235E-A1D6-5FF6-0F20D0664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68884-F38E-4433-A6CE-658806973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53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D89A9-84B6-472E-6FA8-65EAD5F03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Project_M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8C1C4F-A403-0DA6-72C6-681CA58799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25.2.020</a:t>
            </a:r>
          </a:p>
          <a:p>
            <a:pPr algn="r"/>
            <a:r>
              <a:rPr lang="ko-KR" altLang="en-US" dirty="0"/>
              <a:t>스터디 보고서</a:t>
            </a:r>
            <a:endParaRPr lang="en-US" altLang="ko-KR" dirty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236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94347-0A3D-5477-97DF-3D6210429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이 주가 예측에 적합한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808447-9E31-3E69-ED7A-9691DD8AF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b="1" dirty="0"/>
              <a:t>시계열 데이터 특화</a:t>
            </a:r>
            <a:r>
              <a:rPr lang="en-US" altLang="ko-KR" b="1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주식 데이터처럼 시간에 따라 변화하는 데이터를 잘 학습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장기 패턴 기억</a:t>
            </a:r>
            <a:r>
              <a:rPr lang="en-US" altLang="ko-KR" b="1" dirty="0"/>
              <a:t>: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일반 </a:t>
            </a:r>
            <a:r>
              <a:rPr lang="en-US" altLang="ko-KR" dirty="0"/>
              <a:t>RNN</a:t>
            </a:r>
            <a:r>
              <a:rPr lang="ko-KR" altLang="en-US" dirty="0"/>
              <a:t>보다 오래된 패턴을 기억할 수 있음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노이즈에 강함</a:t>
            </a:r>
            <a:r>
              <a:rPr lang="en-US" altLang="ko-KR" b="1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데이터가 변동성이 있어도 핵심 패턴을 잡아낼 가능성이 높음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34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E44D8-26C2-4033-E6EF-B45C2E968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문제제시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2809EC5-B9C9-68E3-8D63-FE7EA47D8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50" y="1958181"/>
            <a:ext cx="85725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29BCB-A1D2-2466-680D-DFCC4A07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r>
              <a:rPr lang="ko-KR" altLang="en-US" dirty="0"/>
              <a:t>미로탈출 문제 해결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928286-8DC9-39A5-9A90-0D3732D1A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문제파악하기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BFS</a:t>
            </a:r>
            <a:r>
              <a:rPr lang="ko-KR" altLang="en-US" dirty="0"/>
              <a:t>를 이용했을 때 효과적으로 </a:t>
            </a:r>
            <a:r>
              <a:rPr lang="ko-KR" altLang="en-US" dirty="0" err="1"/>
              <a:t>해결할수</a:t>
            </a:r>
            <a:r>
              <a:rPr lang="ko-KR" altLang="en-US" dirty="0"/>
              <a:t> </a:t>
            </a:r>
            <a:r>
              <a:rPr lang="ko-KR" altLang="en-US" dirty="0" err="1"/>
              <a:t>있을거라</a:t>
            </a:r>
            <a:r>
              <a:rPr lang="ko-KR" altLang="en-US" dirty="0"/>
              <a:t> 판단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근거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-BFS</a:t>
            </a:r>
            <a:r>
              <a:rPr lang="ko-KR" altLang="en-US" dirty="0"/>
              <a:t>는 시작 지점에서 가까운 노드부터 차례대로 그래프의 </a:t>
            </a:r>
            <a:r>
              <a:rPr lang="ko-KR" altLang="en-US" dirty="0" err="1"/>
              <a:t>모든노드를</a:t>
            </a:r>
            <a:r>
              <a:rPr lang="ko-KR" altLang="en-US" dirty="0"/>
              <a:t> 탐색하기 때문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981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29C3A-4957-2F96-C875-9398F2F7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문제해결을 위한 솔루션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A40209-9746-04E9-4918-CE3734B42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문제에서 보다시피 </a:t>
            </a:r>
            <a:r>
              <a:rPr lang="en-US" altLang="ko-KR" dirty="0"/>
              <a:t>(1,1)</a:t>
            </a:r>
            <a:r>
              <a:rPr lang="ko-KR" altLang="en-US" dirty="0"/>
              <a:t>지점에서부터 </a:t>
            </a:r>
            <a:r>
              <a:rPr lang="en-US" altLang="ko-KR" dirty="0"/>
              <a:t>BFS</a:t>
            </a:r>
            <a:r>
              <a:rPr lang="ko-KR" altLang="en-US" dirty="0"/>
              <a:t>를 수행하여 모든 노드의 값을 거리 정보로 넣으면 해결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 노드를 방문하면 그 이전 노드의 거리에 </a:t>
            </a:r>
            <a:r>
              <a:rPr lang="en-US" altLang="ko-KR" dirty="0"/>
              <a:t>1</a:t>
            </a:r>
            <a:r>
              <a:rPr lang="ko-KR" altLang="en-US" dirty="0"/>
              <a:t>을 더한 값을 리스트에 넣으면 된다</a:t>
            </a:r>
            <a:endParaRPr lang="en-US" altLang="ko-KR" dirty="0"/>
          </a:p>
          <a:p>
            <a:r>
              <a:rPr lang="ko-KR" altLang="en-US" dirty="0"/>
              <a:t>맨 처음 </a:t>
            </a:r>
            <a:r>
              <a:rPr lang="en-US" altLang="ko-KR" dirty="0"/>
              <a:t>(1,1)</a:t>
            </a:r>
            <a:r>
              <a:rPr lang="ko-KR" altLang="en-US" dirty="0"/>
              <a:t>의 위치에서 시작</a:t>
            </a:r>
            <a:r>
              <a:rPr lang="en-US" altLang="ko-KR" dirty="0"/>
              <a:t>, (1,1)</a:t>
            </a:r>
            <a:r>
              <a:rPr lang="ko-KR" altLang="en-US" dirty="0"/>
              <a:t>의 값은 항상 </a:t>
            </a:r>
            <a:r>
              <a:rPr lang="en-US" altLang="ko-KR" dirty="0"/>
              <a:t>1</a:t>
            </a:r>
            <a:r>
              <a:rPr lang="ko-KR" altLang="en-US" dirty="0"/>
              <a:t>이다</a:t>
            </a:r>
          </a:p>
        </p:txBody>
      </p:sp>
    </p:spTree>
    <p:extLst>
      <p:ext uri="{BB962C8B-B14F-4D97-AF65-F5344CB8AC3E}">
        <p14:creationId xmlns:p14="http://schemas.microsoft.com/office/powerpoint/2010/main" val="410532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BE49E-BDB0-9B43-B840-2F73CCB02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같이 </a:t>
            </a:r>
            <a:r>
              <a:rPr lang="ko-KR" altLang="en-US" dirty="0" err="1"/>
              <a:t>보시죵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5526E-94BE-9E53-A0D3-D071038C3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58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D1F00-493D-06B7-1C07-B9F5C8329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주가 예측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FD081F-2095-7483-A975-4BA7D3E58F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49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99BBE-926D-54DE-2BE2-91566D38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790CC6-5A50-75AE-6251-6BE1E4284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셀 상태</a:t>
            </a:r>
            <a:r>
              <a:rPr lang="en-US" altLang="ko-KR" dirty="0"/>
              <a:t>(Cell State</a:t>
            </a:r>
            <a:r>
              <a:rPr lang="ko-KR" altLang="en-US" dirty="0"/>
              <a:t>를 조절하는 </a:t>
            </a:r>
            <a:r>
              <a:rPr lang="en-US" altLang="ko-KR" dirty="0"/>
              <a:t>3</a:t>
            </a:r>
            <a:r>
              <a:rPr lang="ko-KR" altLang="en-US" dirty="0"/>
              <a:t>가지 </a:t>
            </a:r>
            <a:r>
              <a:rPr lang="ko-KR" altLang="en-US" dirty="0" err="1"/>
              <a:t>게이트가존재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1.Forget Gate (</a:t>
            </a:r>
            <a:r>
              <a:rPr lang="ko-KR" altLang="en-US" dirty="0"/>
              <a:t>잊기 게이트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sz="2000" dirty="0"/>
              <a:t>과거 정보를 얼마나 유지할지 결정 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dirty="0"/>
              <a:t>2.Input Gate (</a:t>
            </a:r>
            <a:r>
              <a:rPr lang="ko-KR" altLang="en-US" dirty="0"/>
              <a:t>입력 게이트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b="1" dirty="0"/>
              <a:t>-</a:t>
            </a:r>
            <a:r>
              <a:rPr lang="ko-KR" altLang="en-US" dirty="0"/>
              <a:t> </a:t>
            </a:r>
            <a:r>
              <a:rPr lang="ko-KR" altLang="en-US" sz="2000" dirty="0"/>
              <a:t>현재 입력된 정보를 얼마나 기억할지 결정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dirty="0"/>
              <a:t>3.Output Gate (</a:t>
            </a:r>
            <a:r>
              <a:rPr lang="ko-KR" altLang="en-US" dirty="0"/>
              <a:t>출력 게이트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b="1" dirty="0"/>
              <a:t>-</a:t>
            </a:r>
            <a:r>
              <a:rPr lang="ko-KR" altLang="en-US" dirty="0"/>
              <a:t> </a:t>
            </a:r>
            <a:r>
              <a:rPr lang="ko-KR" altLang="en-US" sz="2000" dirty="0"/>
              <a:t>최종적으로 어떤 정보를 다음 스텝으로 넘길지 결정</a:t>
            </a:r>
            <a:endParaRPr lang="en-US" altLang="ko-KR" sz="2000" b="1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9EA19B-F189-9B59-1E85-2F6050489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3" y="2273277"/>
            <a:ext cx="3222156" cy="9538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CBD966-9156-395F-46DD-7BA84B6FA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2" y="3294597"/>
            <a:ext cx="3222155" cy="9538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1A8A141-487B-926E-0070-ED0E2EE65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02" y="4505598"/>
            <a:ext cx="3222154" cy="88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00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58D8F-8D6D-13B0-CA97-54B2C568B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순서대로 사고하기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7B3040-7BB9-D92D-19A5-C7171AA39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관심있는 기업 선택 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거래량이 많고 변동성이 있는 주식 선택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특정 </a:t>
            </a:r>
            <a:r>
              <a:rPr lang="ko-KR" altLang="en-US" dirty="0" err="1"/>
              <a:t>산업군선택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417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A4C35-8A33-A1EF-40E3-7C616258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모델을 확인하기 위해 평가 지표가 필요함으로</a:t>
            </a:r>
            <a:r>
              <a:rPr lang="en-US" altLang="ko-KR" sz="2000" dirty="0"/>
              <a:t> LSTM </a:t>
            </a:r>
            <a:r>
              <a:rPr lang="ko-KR" altLang="en-US" sz="2000" dirty="0"/>
              <a:t>모델을 평가하는 일반적인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2424D-8D39-5A32-3A01-245FC8EED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 err="1"/>
              <a:t>평균제곱오차</a:t>
            </a:r>
            <a:r>
              <a:rPr lang="en-US" altLang="ko-KR" sz="2400" b="1" dirty="0"/>
              <a:t>(MSE, Mean Squared Error)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 err="1"/>
              <a:t>예측값과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실제값</a:t>
            </a:r>
            <a:r>
              <a:rPr lang="ko-KR" altLang="en-US" sz="2000" dirty="0"/>
              <a:t> 차이를 제곱해서 평균을 낸 값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값이 작을수록 예측에 </a:t>
            </a:r>
            <a:r>
              <a:rPr lang="en-US" altLang="ko-KR" sz="2000" dirty="0"/>
              <a:t>good</a:t>
            </a:r>
          </a:p>
          <a:p>
            <a:r>
              <a:rPr lang="ko-KR" altLang="en-US" sz="2400" b="1" dirty="0"/>
              <a:t>평균절대오차</a:t>
            </a:r>
            <a:r>
              <a:rPr lang="en-US" altLang="ko-KR" sz="2400" b="1" dirty="0"/>
              <a:t>(MAE, Mean Absolute Error)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절대값을 사용해서 예측 오차를 측정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단위가 실제 데이터와 같아서 해석에</a:t>
            </a:r>
            <a:r>
              <a:rPr lang="en-US" altLang="ko-KR" sz="2000" dirty="0"/>
              <a:t> </a:t>
            </a:r>
            <a:r>
              <a:rPr lang="ko-KR" altLang="en-US" sz="2000" dirty="0"/>
              <a:t>수월</a:t>
            </a:r>
            <a:endParaRPr lang="en-US" altLang="ko-KR" sz="2000" dirty="0"/>
          </a:p>
          <a:p>
            <a:r>
              <a:rPr lang="ko-KR" altLang="en-US" sz="2400" b="1" dirty="0"/>
              <a:t>결정계수</a:t>
            </a:r>
            <a:r>
              <a:rPr lang="en-US" altLang="ko-KR" sz="2400" b="1" dirty="0"/>
              <a:t>(R² Score)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모델이 얼마나 설명력을 가지는지 나타내는 지표</a:t>
            </a:r>
            <a:endParaRPr lang="en-US" altLang="ko-KR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/>
              <a:t>1</a:t>
            </a:r>
            <a:r>
              <a:rPr lang="ko-KR" altLang="en-US" sz="2000" dirty="0"/>
              <a:t>에 가까울 수록 정확도 </a:t>
            </a:r>
            <a:r>
              <a:rPr lang="en-US" altLang="ko-KR" sz="2000" dirty="0"/>
              <a:t>good</a:t>
            </a:r>
            <a:endParaRPr lang="ko-KR" alt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1193CD-C95D-AA60-054B-0A2E745D3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633" y="1690688"/>
            <a:ext cx="3781167" cy="150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64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101</TotalTime>
  <Words>275</Words>
  <Application>Microsoft Office PowerPoint</Application>
  <PresentationFormat>와이드스크린</PresentationFormat>
  <Paragraphs>46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Project_M</vt:lpstr>
      <vt:lpstr>문제제시</vt:lpstr>
      <vt:lpstr>*미로탈출 문제 해결</vt:lpstr>
      <vt:lpstr>문제해결을 위한 솔루션 예시</vt:lpstr>
      <vt:lpstr>코드 같이 보시죵</vt:lpstr>
      <vt:lpstr>주가 예측 프로그램</vt:lpstr>
      <vt:lpstr>LSTM?</vt:lpstr>
      <vt:lpstr>순서대로 사고하기</vt:lpstr>
      <vt:lpstr>모델을 확인하기 위해 평가 지표가 필요함으로 LSTM 모델을 평가하는 일반적인 방법</vt:lpstr>
      <vt:lpstr>LSTM이 주가 예측에 적합한 이유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진규 홍</dc:creator>
  <cp:lastModifiedBy>진규 홍</cp:lastModifiedBy>
  <cp:revision>1</cp:revision>
  <dcterms:created xsi:type="dcterms:W3CDTF">2025-01-31T08:09:17Z</dcterms:created>
  <dcterms:modified xsi:type="dcterms:W3CDTF">2025-02-20T09:06:36Z</dcterms:modified>
</cp:coreProperties>
</file>