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0" r:id="rId2"/>
    <p:sldMasterId id="2147483657" r:id="rId3"/>
    <p:sldMasterId id="2147483699" r:id="rId4"/>
  </p:sldMasterIdLst>
  <p:notesMasterIdLst>
    <p:notesMasterId r:id="rId15"/>
  </p:notesMasterIdLst>
  <p:sldIdLst>
    <p:sldId id="748" r:id="rId5"/>
    <p:sldId id="820" r:id="rId6"/>
    <p:sldId id="987" r:id="rId7"/>
    <p:sldId id="988" r:id="rId8"/>
    <p:sldId id="992" r:id="rId9"/>
    <p:sldId id="1002" r:id="rId10"/>
    <p:sldId id="1003" r:id="rId11"/>
    <p:sldId id="999" r:id="rId12"/>
    <p:sldId id="1004" r:id="rId13"/>
    <p:sldId id="824" r:id="rId14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66"/>
    <a:srgbClr val="0000FF"/>
    <a:srgbClr val="9DE878"/>
    <a:srgbClr val="ED6613"/>
    <a:srgbClr val="FF3BFF"/>
    <a:srgbClr val="ED7D31"/>
    <a:srgbClr val="EC7728"/>
    <a:srgbClr val="E77F31"/>
    <a:srgbClr val="EF8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6261" autoAdjust="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942"/>
      </p:cViewPr>
      <p:guideLst>
        <p:guide orient="horz" pos="3149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r">
              <a:defRPr sz="1300"/>
            </a:lvl1pPr>
          </a:lstStyle>
          <a:p>
            <a:fld id="{B600C00E-078B-BB4C-8494-DAC0505E206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62738" cy="3748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4" tIns="48177" rIns="96354" bIns="481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5"/>
            <a:ext cx="5492750" cy="4499134"/>
          </a:xfrm>
          <a:prstGeom prst="rect">
            <a:avLst/>
          </a:prstGeom>
        </p:spPr>
        <p:txBody>
          <a:bodyPr vert="horz" lIns="96354" tIns="48177" rIns="96354" bIns="48177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r">
              <a:defRPr sz="1300"/>
            </a:lvl1pPr>
          </a:lstStyle>
          <a:p>
            <a:fld id="{11C99C06-8308-074E-89B0-3340E950C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54682" y="1835017"/>
            <a:ext cx="10903476" cy="1676400"/>
          </a:xfrm>
          <a:solidFill>
            <a:srgbClr val="04228E">
              <a:alpha val="8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lvl1pPr>
              <a:defRPr lang="en-US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Arial Unicode MS" pitchFamily="34" charset="-128"/>
              </a:defRPr>
            </a:lvl1pPr>
          </a:lstStyle>
          <a:p>
            <a:pPr marL="0" lvl="0" algn="ctr" defTabSz="914400" eaLnBrk="1" latinLnBrk="0" hangingPunct="1"/>
            <a:r>
              <a:rPr lang="en-US" dirty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90431" y="3848793"/>
            <a:ext cx="9011139" cy="15995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 algn="ctr">
              <a:lnSpc>
                <a:spcPts val="2500"/>
              </a:lnSpc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6A300374-43CE-4C3B-80B2-9C91093CD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56379" y="156153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2098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99374"/>
            <a:ext cx="10983132" cy="541693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Bef>
                <a:spcPts val="0"/>
              </a:spcBef>
              <a:spcAft>
                <a:spcPts val="0"/>
              </a:spcAft>
              <a:def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spcBef>
                <a:spcPts val="0"/>
              </a:spcBef>
              <a:spcAft>
                <a:spcPts val="0"/>
              </a:spcAft>
              <a:defRPr kumimoji="0" lang="en-US" altLang="ko-KR" sz="1800" b="0" i="0" u="none" strike="noStrike" kern="0" cap="none" spc="0" normalizeH="0" baseline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31816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73119" indent="-285750"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654140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altLang="ko-KR" dirty="0"/>
              <a:t>Third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Fourth level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22488-F923-48F5-99CA-B244E13B4B19}"/>
              </a:ext>
            </a:extLst>
          </p:cNvPr>
          <p:cNvGrpSpPr/>
          <p:nvPr userDrawn="1"/>
        </p:nvGrpSpPr>
        <p:grpSpPr>
          <a:xfrm flipV="1">
            <a:off x="514119" y="1074367"/>
            <a:ext cx="10983132" cy="45719"/>
            <a:chOff x="4182251" y="1084646"/>
            <a:chExt cx="7322087" cy="52857"/>
          </a:xfrm>
        </p:grpSpPr>
        <p:sp>
          <p:nvSpPr>
            <p:cNvPr id="15" name="Rectangle 9" descr="Orange bar">
              <a:extLst>
                <a:ext uri="{FF2B5EF4-FFF2-40B4-BE49-F238E27FC236}">
                  <a16:creationId xmlns:a16="http://schemas.microsoft.com/office/drawing/2014/main" id="{0061067F-35B9-4C2A-9B52-B227D346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251" y="1084646"/>
              <a:ext cx="3661044" cy="52857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10" descr="Slate bar">
              <a:extLst>
                <a:ext uri="{FF2B5EF4-FFF2-40B4-BE49-F238E27FC236}">
                  <a16:creationId xmlns:a16="http://schemas.microsoft.com/office/drawing/2014/main" id="{42E3B4BC-5152-4DED-B79E-F7ECAD35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294" y="1084646"/>
              <a:ext cx="3661044" cy="528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7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1453997"/>
            <a:ext cx="9445752" cy="856355"/>
          </a:xfrm>
          <a:solidFill>
            <a:schemeClr val="bg1">
              <a:lumMod val="9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>
            <a:lvl1pPr algn="l">
              <a:defRPr lang="ko-KR" altLang="en-US" sz="2800" noProof="0" dirty="0">
                <a:solidFill>
                  <a:srgbClr val="26262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marL="0" lvl="0" algn="ctr" latinLnBrk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en-US" sz="1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4250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7950"/>
            <a:ext cx="10363200" cy="93610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/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  <a:endParaRPr lang="en-US" noProof="0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659692"/>
            <a:ext cx="2844800" cy="180256"/>
          </a:xfrm>
        </p:spPr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F31987-9FEE-4B01-960A-9249D32CE764}"/>
              </a:ext>
            </a:extLst>
          </p:cNvPr>
          <p:cNvGrpSpPr/>
          <p:nvPr userDrawn="1"/>
        </p:nvGrpSpPr>
        <p:grpSpPr>
          <a:xfrm>
            <a:off x="50800" y="2564904"/>
            <a:ext cx="12090400" cy="107702"/>
            <a:chOff x="152400" y="2889251"/>
            <a:chExt cx="9067800" cy="107702"/>
          </a:xfrm>
        </p:grpSpPr>
        <p:sp>
          <p:nvSpPr>
            <p:cNvPr id="16392" name="Rectangle 8" descr="Gold bar"/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9" descr="Orange bar"/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 descr="Slate bar"/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32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49324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00988"/>
            <a:ext cx="10983132" cy="640080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ko-KR" altLang="en-US" noProof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noProof="0" dirty="0"/>
              <a:t>마스터 텍스트 스타일을 편집하려면 클릭</a:t>
            </a:r>
          </a:p>
          <a:p>
            <a:pPr lvl="2"/>
            <a:r>
              <a:rPr lang="ko-KR" altLang="en-US" noProof="0" dirty="0"/>
              <a:t>두 번째 수준</a:t>
            </a:r>
          </a:p>
          <a:p>
            <a:pPr lvl="3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2025-01-31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18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1319917"/>
            <a:ext cx="9386117" cy="856355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25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EFB090-9710-4760-A086-632A7B76C18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1040" y="354493"/>
            <a:ext cx="11129919" cy="5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DE2350-4442-46DA-80C7-0ED778B0F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845" y="1173600"/>
            <a:ext cx="11129920" cy="52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914377" indent="-227008">
              <a:buFont typeface="Wingdings" pitchFamily="2" charset="2"/>
              <a:buChar char="ü"/>
              <a:defRPr sz="1400">
                <a:solidFill>
                  <a:schemeClr val="tx2">
                    <a:lumMod val="50000"/>
                  </a:schemeClr>
                </a:solidFill>
              </a:defRPr>
            </a:lvl3pPr>
            <a:lvl4pPr marL="1254094" indent="-225420">
              <a:buFont typeface="Wingdings" pitchFamily="2" charset="2"/>
              <a:buChar char="§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08202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5238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71672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17413"/>
            <a:ext cx="10363200" cy="1400873"/>
          </a:xfrm>
        </p:spPr>
        <p:txBody>
          <a:bodyPr anchor="ctr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13020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lIns="99752" tIns="49877" rIns="99752" bIns="49877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73604" y="6534785"/>
            <a:ext cx="2844800" cy="249386"/>
          </a:xfrm>
          <a:prstGeom prst="rect">
            <a:avLst/>
          </a:prstGeom>
        </p:spPr>
        <p:txBody>
          <a:bodyPr vert="horz" lIns="99752" tIns="49877" rIns="99752" bIns="49877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4C30-D46D-4D83-83E7-9BEEA56F6A5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0855" y="1635485"/>
            <a:ext cx="9269045" cy="1261504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360855" y="2903175"/>
            <a:ext cx="9269045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100698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FDEAB-D6D5-459E-8B1C-4230FAE72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EAAE2A-DA70-495F-B519-C7DCDA0D71E2}"/>
              </a:ext>
            </a:extLst>
          </p:cNvPr>
          <p:cNvGrpSpPr/>
          <p:nvPr userDrawn="1"/>
        </p:nvGrpSpPr>
        <p:grpSpPr>
          <a:xfrm flipV="1">
            <a:off x="1346035" y="3485832"/>
            <a:ext cx="9499929" cy="45719"/>
            <a:chOff x="152400" y="2889251"/>
            <a:chExt cx="9067800" cy="107702"/>
          </a:xfrm>
        </p:grpSpPr>
        <p:sp>
          <p:nvSpPr>
            <p:cNvPr id="5" name="Rectangle 8" descr="Gold bar">
              <a:extLst>
                <a:ext uri="{FF2B5EF4-FFF2-40B4-BE49-F238E27FC236}">
                  <a16:creationId xmlns:a16="http://schemas.microsoft.com/office/drawing/2014/main" id="{C9B19446-E1CB-4674-890A-2C204BAD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Rectangle 9" descr="Orange bar">
              <a:extLst>
                <a:ext uri="{FF2B5EF4-FFF2-40B4-BE49-F238E27FC236}">
                  <a16:creationId xmlns:a16="http://schemas.microsoft.com/office/drawing/2014/main" id="{70983BCA-68DC-47BA-BA11-A25E0564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Rectangle 10" descr="Slate bar">
              <a:extLst>
                <a:ext uri="{FF2B5EF4-FFF2-40B4-BE49-F238E27FC236}">
                  <a16:creationId xmlns:a16="http://schemas.microsoft.com/office/drawing/2014/main" id="{670B5F03-84FA-4300-AAE4-23507F57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04CDD53-FC50-4FC1-892A-EB0D78AAC252}"/>
              </a:ext>
            </a:extLst>
          </p:cNvPr>
          <p:cNvSpPr txBox="1">
            <a:spLocks/>
          </p:cNvSpPr>
          <p:nvPr userDrawn="1"/>
        </p:nvSpPr>
        <p:spPr>
          <a:xfrm>
            <a:off x="1076456" y="1966640"/>
            <a:ext cx="10363200" cy="15447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cap="non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19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600" b="1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1622" y="424624"/>
            <a:ext cx="10930464" cy="49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619" y="1229293"/>
            <a:ext cx="10930467" cy="519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7551" y="6633960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63A2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– </a:t>
            </a:r>
            <a:fld id="{DE193C6D-C11E-4F62-882E-7EF347ECEE74}" type="slidenum">
              <a:rPr lang="en-US" altLang="ko-KR">
                <a:ea typeface="Arial Unicode MS" pitchFamily="50" charset="-127"/>
                <a:cs typeface="Arial Unicode MS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 –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14CCDCD0-FEBD-48DC-B3DC-460C417F2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854" y="6542116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66673B-A693-4847-8389-8A74EB3BC874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4" name="Rectangle 8" descr="Gold bar">
              <a:extLst>
                <a:ext uri="{FF2B5EF4-FFF2-40B4-BE49-F238E27FC236}">
                  <a16:creationId xmlns:a16="http://schemas.microsoft.com/office/drawing/2014/main" id="{1C95B515-E2AF-4211-87E9-F4C665ED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9" descr="Orange bar">
              <a:extLst>
                <a:ext uri="{FF2B5EF4-FFF2-40B4-BE49-F238E27FC236}">
                  <a16:creationId xmlns:a16="http://schemas.microsoft.com/office/drawing/2014/main" id="{45E808D4-79A3-4BC9-BF35-A453D5EE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0" descr="Slate bar">
              <a:extLst>
                <a:ext uri="{FF2B5EF4-FFF2-40B4-BE49-F238E27FC236}">
                  <a16:creationId xmlns:a16="http://schemas.microsoft.com/office/drawing/2014/main" id="{1DEF6D47-F936-4A5E-9C37-791D90A49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707" r:id="rId4"/>
    <p:sldLayoutId id="2147483684" r:id="rId5"/>
    <p:sldLayoutId id="2147483685" r:id="rId6"/>
    <p:sldLayoutId id="2147483706" r:id="rId7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0" spc="0" baseline="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9pPr>
    </p:titleStyle>
    <p:bodyStyle>
      <a:lvl1pPr marL="231769" indent="-231769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88C2"/>
        </a:buClr>
        <a:buFont typeface="Wingdings" pitchFamily="2" charset="2"/>
        <a:buChar char="§"/>
        <a:defRPr sz="2000" b="1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573074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AE42"/>
        </a:buClr>
        <a:buFont typeface="Wingdings" pitchFamily="2" charset="2"/>
        <a:buChar char="§"/>
        <a:defRPr sz="18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914377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FF6600"/>
        </a:buClr>
        <a:buFont typeface="Wingdings" pitchFamily="2" charset="2"/>
        <a:buChar char="ü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254094" indent="-225420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D6083B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541424" indent="-173034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A3A3A3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998613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455801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12990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370178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06866"/>
            <a:ext cx="10983131" cy="509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318056"/>
            <a:ext cx="10964842" cy="48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Third level</a:t>
            </a:r>
          </a:p>
          <a:p>
            <a:pPr marL="1254094" marR="0" lvl="3" indent="-22542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Fourth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04604" y="6332992"/>
            <a:ext cx="450009" cy="350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2" r:id="rId3"/>
    <p:sldLayoutId id="2147483693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한컴산뜻돋움" panose="02000000000000000000" pitchFamily="2" charset="-127"/>
          <a:cs typeface="Calibri" panose="020F0502020204030204" pitchFamily="34" charset="0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altLang="ko-KR" sz="2000" b="1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85" y="323247"/>
            <a:ext cx="11224971" cy="50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85" y="1183706"/>
            <a:ext cx="11224971" cy="516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63816"/>
            <a:ext cx="2844800" cy="18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143339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143339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143339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CDC7B9-D706-4DC5-A3DE-585EE66EBEDD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7" name="Rectangle 8" descr="Gold bar">
              <a:extLst>
                <a:ext uri="{FF2B5EF4-FFF2-40B4-BE49-F238E27FC236}">
                  <a16:creationId xmlns:a16="http://schemas.microsoft.com/office/drawing/2014/main" id="{A845D890-E57E-4FD1-815E-159C37C6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Rectangle 9" descr="Orange bar">
              <a:extLst>
                <a:ext uri="{FF2B5EF4-FFF2-40B4-BE49-F238E27FC236}">
                  <a16:creationId xmlns:a16="http://schemas.microsoft.com/office/drawing/2014/main" id="{7359BF68-F261-4532-83BC-27F32E254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Rectangle 10" descr="Slate bar">
              <a:extLst>
                <a:ext uri="{FF2B5EF4-FFF2-40B4-BE49-F238E27FC236}">
                  <a16:creationId xmlns:a16="http://schemas.microsoft.com/office/drawing/2014/main" id="{D1F17B42-0311-4ADB-93E0-CF615925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bg2">
              <a:lumMod val="25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itchFamily="2" charset="2"/>
        <a:buChar char="p"/>
        <a:defRPr sz="20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742950" indent="-28575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anose="05000000000000000000" pitchFamily="2" charset="2"/>
        <a:buChar char="ü"/>
        <a:defRPr sz="18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accent1"/>
        </a:buClr>
        <a:buSzPct val="65000"/>
        <a:buFont typeface="Wingdings" pitchFamily="2" charset="2"/>
        <a:buChar char="p"/>
        <a:defRPr sz="16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rtl="0" eaLnBrk="1" fontAlgn="base" latinLnBrk="1" hangingPunct="1">
        <a:spcBef>
          <a:spcPts val="500"/>
        </a:spcBef>
        <a:spcAft>
          <a:spcPts val="50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tx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7"/>
            <a:ext cx="10964842" cy="466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2" rtl="0"/>
            <a:r>
              <a:rPr lang="ko-KR" altLang="en-US" noProof="0" dirty="0"/>
              <a:t>둘째 수준</a:t>
            </a:r>
          </a:p>
          <a:p>
            <a:pPr lvl="3" rtl="0"/>
            <a:r>
              <a:rPr lang="ko-KR" altLang="en-US" noProof="0" dirty="0"/>
              <a:t>셋째 수준</a:t>
            </a:r>
          </a:p>
          <a:p>
            <a:pPr lvl="4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sz="1800" b="1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docs.net/41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5FC8-F18E-4B81-9774-CA14C3F2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85" y="321129"/>
            <a:ext cx="11719629" cy="2086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Project_M</a:t>
            </a:r>
            <a:br>
              <a:rPr lang="en-US" altLang="ko-KR" dirty="0"/>
            </a:br>
            <a:r>
              <a:rPr lang="ko-KR" altLang="en-US" dirty="0"/>
              <a:t>스터디 보고서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09E25-8E5F-4BCF-A109-76578948A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3998422"/>
            <a:ext cx="11521280" cy="2310318"/>
          </a:xfrm>
        </p:spPr>
        <p:txBody>
          <a:bodyPr/>
          <a:lstStyle/>
          <a:p>
            <a:r>
              <a:rPr lang="en-US" altLang="ko-KR" sz="2400" dirty="0"/>
              <a:t>2025 / 01 / 31</a:t>
            </a:r>
          </a:p>
          <a:p>
            <a:r>
              <a:rPr lang="ko-KR" altLang="en-US" sz="2400" dirty="0"/>
              <a:t>박정하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082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3"/>
    </mc:Choice>
    <mc:Fallback xmlns="">
      <p:transition spd="slow" advTm="33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04EC8-7049-405E-9AEA-6FDB88E09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2406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37408E-822B-47A6-8AA2-3C54BEFF5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–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38F59-9DF4-462C-A83A-12B29E7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F0FB4-C1DE-41B7-8FE8-F9B12A3F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40" y="1209675"/>
            <a:ext cx="11129920" cy="5293831"/>
          </a:xfrm>
        </p:spPr>
        <p:txBody>
          <a:bodyPr/>
          <a:lstStyle/>
          <a:p>
            <a:pPr marL="341305" lvl="1" indent="0">
              <a:spcBef>
                <a:spcPts val="1200"/>
              </a:spcBef>
              <a:buClrTx/>
              <a:buNone/>
            </a:pPr>
            <a:endParaRPr lang="en-US" altLang="ko-KR" sz="2000" b="1" dirty="0"/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Class Study(1)</a:t>
            </a: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Class Study(2)</a:t>
            </a: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정리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653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5FD9-C969-6020-D628-600A0CA1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822A59E-AF9E-AD8A-6F55-25704398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en-US" altLang="ko-KR" sz="3200" dirty="0">
                <a:solidFill>
                  <a:schemeClr val="tx1"/>
                </a:solidFill>
              </a:rPr>
              <a:t>Class Study(1)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6FD4F0-B956-C0A3-6D29-758CAFA1C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7251335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A67A6-1166-9033-60B7-5D7D2F75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31BB2EE-0A72-AA03-78BF-B3877011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Class Study(1)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7AB2F4D-8769-9AAA-4EEF-E90638B1FD55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간단한 연습문제 풀기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검색을 통해 찾은 간단한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연습문제를 풀었다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난이도는 부트캠프 수업 과제 수준</a:t>
            </a:r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kern="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346066" lvl="1" indent="0">
              <a:buNone/>
            </a:pPr>
            <a:endParaRPr lang="en-US" altLang="ko-KR" kern="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44A8B-469B-3FD7-03FC-7FE1A45773B9}"/>
              </a:ext>
            </a:extLst>
          </p:cNvPr>
          <p:cNvSpPr txBox="1"/>
          <p:nvPr/>
        </p:nvSpPr>
        <p:spPr>
          <a:xfrm>
            <a:off x="2818930" y="1301944"/>
            <a:ext cx="342088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hangingPunct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dirty="0">
                <a:latin typeface="+mj-lt"/>
                <a:ea typeface="HY강B" panose="02030600000101010101" pitchFamily="18" charset="-127"/>
                <a:hlinkClick r:id="rId2"/>
              </a:rPr>
              <a:t>파이썬 유치원반</a:t>
            </a:r>
            <a:r>
              <a:rPr lang="en-US" altLang="ko-KR" sz="1200" dirty="0">
                <a:latin typeface="+mj-lt"/>
                <a:ea typeface="HY강B" panose="02030600000101010101" pitchFamily="18" charset="-127"/>
                <a:hlinkClick r:id="rId2"/>
              </a:rPr>
              <a:t>(</a:t>
            </a:r>
            <a:r>
              <a:rPr lang="ko-KR" altLang="en-US" sz="1200" dirty="0">
                <a:latin typeface="+mj-lt"/>
                <a:ea typeface="HY강B" panose="02030600000101010101" pitchFamily="18" charset="-127"/>
                <a:hlinkClick r:id="rId2"/>
              </a:rPr>
              <a:t>파이썬 클래스 연습문제</a:t>
            </a:r>
            <a:r>
              <a:rPr lang="en-US" altLang="ko-KR" sz="1200" dirty="0">
                <a:latin typeface="+mj-lt"/>
                <a:ea typeface="HY강B" panose="02030600000101010101" pitchFamily="18" charset="-127"/>
                <a:hlinkClick r:id="rId2"/>
              </a:rPr>
              <a:t>)</a:t>
            </a:r>
            <a:endParaRPr lang="en-US" altLang="ko-KR" sz="1200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7E44-EE22-FC54-315D-6AF644B99E01}"/>
              </a:ext>
            </a:extLst>
          </p:cNvPr>
          <p:cNvSpPr txBox="1"/>
          <p:nvPr/>
        </p:nvSpPr>
        <p:spPr>
          <a:xfrm>
            <a:off x="2718189" y="6127955"/>
            <a:ext cx="64040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>
                <a:latin typeface="+mj-lt"/>
                <a:ea typeface="HY강B" panose="02030600000101010101" pitchFamily="18" charset="-127"/>
              </a:rPr>
              <a:t>파이썬에서</a:t>
            </a: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+mj-lt"/>
                <a:ea typeface="HY강B" panose="02030600000101010101" pitchFamily="18" charset="-127"/>
              </a:rPr>
              <a:t>Class</a:t>
            </a: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를 선언하고 활용하는 기초적인 수준의 문제들</a:t>
            </a:r>
            <a:r>
              <a:rPr lang="en-US" altLang="ko-KR" sz="1400" b="1" dirty="0">
                <a:latin typeface="+mj-lt"/>
                <a:ea typeface="HY강B" panose="02030600000101010101" pitchFamily="18" charset="-127"/>
              </a:rPr>
              <a:t>.</a:t>
            </a: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 </a:t>
            </a:r>
            <a:endParaRPr lang="en-US" altLang="ko-KR" sz="1400" b="1" dirty="0">
              <a:latin typeface="+mj-lt"/>
              <a:ea typeface="HY강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7F689-7BF0-A07C-14FC-1957DF38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6" y="2851159"/>
            <a:ext cx="3593948" cy="2754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FDD94D-CD26-9A42-E4C7-2DC73471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683" y="2901182"/>
            <a:ext cx="3953211" cy="26548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90ACBD-6CA5-5C93-EB53-C6300F21D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923" y="2844678"/>
            <a:ext cx="4523077" cy="28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408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3DAF7-55DD-3AFF-6211-76F3E17F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0490E5-B5D9-5290-6888-E87BF2F6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Class Study(1)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5C2F4-DAF4-5F60-1A33-CB0E4BFA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08" y="1483722"/>
            <a:ext cx="3917870" cy="4278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7C326B-527E-06A7-726C-E6B54C8D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11" y="1372882"/>
            <a:ext cx="402236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EB657-091F-C6E9-5EC8-9BA2F0257D07}"/>
              </a:ext>
            </a:extLst>
          </p:cNvPr>
          <p:cNvSpPr txBox="1"/>
          <p:nvPr/>
        </p:nvSpPr>
        <p:spPr>
          <a:xfrm>
            <a:off x="2718189" y="6127955"/>
            <a:ext cx="64040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부트캠프 수업 내용을 복습하는데 도움이 되었다</a:t>
            </a:r>
            <a:r>
              <a:rPr lang="en-US" altLang="ko-KR" sz="1400" b="1" dirty="0">
                <a:latin typeface="+mj-lt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7464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F111-364B-D6FA-F5B0-6615E260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5E65C42-38FA-00FE-E658-D92C73E1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en-US" altLang="ko-KR" sz="3200" dirty="0">
                <a:solidFill>
                  <a:schemeClr val="tx1"/>
                </a:solidFill>
              </a:rPr>
              <a:t>Class Study(2)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505889-4465-39F7-EF35-D240EDB30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396937339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53AD-1A07-45C3-45CC-95D0554F4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2E2AE0-5BBC-162C-22F5-47AEE05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Class Study(2)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0A06BB7-5AAE-1ADD-F668-E2B262418B67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를 이용한 간단한 프로그램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ChatGPT</a:t>
            </a:r>
            <a:r>
              <a:rPr lang="ko-KR" altLang="en-US" dirty="0">
                <a:solidFill>
                  <a:schemeClr val="tx1"/>
                </a:solidFill>
              </a:rPr>
              <a:t>를 통해 주제를 </a:t>
            </a:r>
            <a:r>
              <a:rPr lang="ko-KR" altLang="en-US" dirty="0" err="1">
                <a:solidFill>
                  <a:schemeClr val="tx1"/>
                </a:solidFill>
              </a:rPr>
              <a:t>추천받음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주제는 </a:t>
            </a:r>
            <a:r>
              <a:rPr lang="ko-KR" altLang="en-US" b="1" dirty="0">
                <a:solidFill>
                  <a:schemeClr val="tx1"/>
                </a:solidFill>
              </a:rPr>
              <a:t>주문 배달 시스템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아직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까지만 구현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여러 개의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를 선언하고 두 클래스의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데이터들이 상호작용하도록 구현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kern="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346066" lvl="1" indent="0">
              <a:buNone/>
            </a:pPr>
            <a:endParaRPr lang="en-US" altLang="ko-KR" kern="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3545E-B1DE-718A-74A3-1EADFBB0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37" y="1729334"/>
            <a:ext cx="5035096" cy="3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017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F19E5-281A-D68E-401A-ED976EDF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20A3E96-B6C2-7968-695C-5681C386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정리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308BE-1D8C-19CC-DD60-F513C7642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9751751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FE8B3E-4DD1-C080-A4AA-82B6D8174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–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F1EF9-67CB-68E7-D578-2EA47FA5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62D9B-5DEE-BE0A-24A5-00000CD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79" y="2171699"/>
            <a:ext cx="8479063" cy="37229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사용에 많이 익숙해진 듯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 배달 시스템을 단계적으로 더 발전시켜</a:t>
            </a:r>
            <a:r>
              <a:rPr lang="en-US" altLang="ko-KR" dirty="0"/>
              <a:t>, </a:t>
            </a:r>
            <a:r>
              <a:rPr lang="ko-KR" altLang="en-US" dirty="0"/>
              <a:t>완성도를 높여보고자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Sympy</a:t>
            </a:r>
            <a:r>
              <a:rPr lang="en-US" altLang="ko-KR" dirty="0"/>
              <a:t>, </a:t>
            </a:r>
            <a:r>
              <a:rPr lang="en-US" altLang="ko-KR" dirty="0" err="1"/>
              <a:t>Pybullet</a:t>
            </a:r>
            <a:r>
              <a:rPr lang="en-US" altLang="ko-KR" dirty="0"/>
              <a:t>, </a:t>
            </a:r>
            <a:r>
              <a:rPr lang="en-US" altLang="ko-KR" dirty="0" err="1"/>
              <a:t>Vpython</a:t>
            </a:r>
            <a:r>
              <a:rPr lang="en-US" altLang="ko-KR" dirty="0"/>
              <a:t>, </a:t>
            </a:r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등 다른 라이브러리 공부를 시작해도 </a:t>
            </a:r>
            <a:r>
              <a:rPr lang="ko-KR" altLang="en-US" dirty="0" err="1"/>
              <a:t>좋을것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98236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131313"/>
        </a:dk1>
        <a:lt1>
          <a:srgbClr val="CED8D9"/>
        </a:lt1>
        <a:dk2>
          <a:srgbClr val="00477B"/>
        </a:dk2>
        <a:lt2>
          <a:srgbClr val="808080"/>
        </a:lt2>
        <a:accent1>
          <a:srgbClr val="77919D"/>
        </a:accent1>
        <a:accent2>
          <a:srgbClr val="0077B0"/>
        </a:accent2>
        <a:accent3>
          <a:srgbClr val="E3E9E9"/>
        </a:accent3>
        <a:accent4>
          <a:srgbClr val="0E0E0E"/>
        </a:accent4>
        <a:accent5>
          <a:srgbClr val="BDC7CC"/>
        </a:accent5>
        <a:accent6>
          <a:srgbClr val="006B9F"/>
        </a:accent6>
        <a:hlink>
          <a:srgbClr val="0B6A91"/>
        </a:hlink>
        <a:folHlink>
          <a:srgbClr val="4DA0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3.xml><?xml version="1.0" encoding="utf-8"?>
<a:theme xmlns:a="http://schemas.openxmlformats.org/drawingml/2006/main" name="Level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 algn="ctr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56057</TotalTime>
  <Words>182</Words>
  <Application>Microsoft Office PowerPoint</Application>
  <PresentationFormat>와이드스크린</PresentationFormat>
  <Paragraphs>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맑은 고딕</vt:lpstr>
      <vt:lpstr>함초롬돋움</vt:lpstr>
      <vt:lpstr>Arial</vt:lpstr>
      <vt:lpstr>Arial Narrow</vt:lpstr>
      <vt:lpstr>Calibri</vt:lpstr>
      <vt:lpstr>Roboto</vt:lpstr>
      <vt:lpstr>Times New Roman</vt:lpstr>
      <vt:lpstr>Wingdings</vt:lpstr>
      <vt:lpstr>1_Default Design</vt:lpstr>
      <vt:lpstr>1_WelcomeDoc</vt:lpstr>
      <vt:lpstr>Level</vt:lpstr>
      <vt:lpstr>2_WelcomeDoc</vt:lpstr>
      <vt:lpstr>Project_M 스터디 보고서</vt:lpstr>
      <vt:lpstr>목차</vt:lpstr>
      <vt:lpstr>PowerPoint 프레젠테이션</vt:lpstr>
      <vt:lpstr>Class Study(1)</vt:lpstr>
      <vt:lpstr>Class Study(1)</vt:lpstr>
      <vt:lpstr>PowerPoint 프레젠테이션</vt:lpstr>
      <vt:lpstr>Class Study(2)</vt:lpstr>
      <vt:lpstr>PowerPoint 프레젠테이션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Administrator</dc:creator>
  <cp:lastModifiedBy>박정하</cp:lastModifiedBy>
  <cp:revision>1762</cp:revision>
  <cp:lastPrinted>2019-11-13T09:17:45Z</cp:lastPrinted>
  <dcterms:created xsi:type="dcterms:W3CDTF">2013-05-25T22:53:03Z</dcterms:created>
  <dcterms:modified xsi:type="dcterms:W3CDTF">2025-01-31T14:23:33Z</dcterms:modified>
</cp:coreProperties>
</file>