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677D6-88C1-40F0-8D35-79F0B82F657C}" v="25" dt="2025-01-31T13:21:25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규 홍" userId="1ef0d03474c9ff87" providerId="LiveId" clId="{CDC677D6-88C1-40F0-8D35-79F0B82F657C}"/>
    <pc:docChg chg="undo redo custSel addSld delSld modSld sldOrd">
      <pc:chgData name="진규 홍" userId="1ef0d03474c9ff87" providerId="LiveId" clId="{CDC677D6-88C1-40F0-8D35-79F0B82F657C}" dt="2025-01-31T13:26:50.484" v="1372" actId="1076"/>
      <pc:docMkLst>
        <pc:docMk/>
      </pc:docMkLst>
      <pc:sldChg chg="modSp mod">
        <pc:chgData name="진규 홍" userId="1ef0d03474c9ff87" providerId="LiveId" clId="{CDC677D6-88C1-40F0-8D35-79F0B82F657C}" dt="2025-01-31T13:21:32.206" v="1371" actId="114"/>
        <pc:sldMkLst>
          <pc:docMk/>
          <pc:sldMk cId="820236878" sldId="256"/>
        </pc:sldMkLst>
        <pc:spChg chg="mod">
          <ac:chgData name="진규 홍" userId="1ef0d03474c9ff87" providerId="LiveId" clId="{CDC677D6-88C1-40F0-8D35-79F0B82F657C}" dt="2025-01-31T13:21:32.206" v="1371" actId="114"/>
          <ac:spMkLst>
            <pc:docMk/>
            <pc:sldMk cId="820236878" sldId="256"/>
            <ac:spMk id="2" creationId="{35AD89A9-84B6-472E-6FA8-65EAD5F03CA6}"/>
          </ac:spMkLst>
        </pc:spChg>
        <pc:spChg chg="mod">
          <ac:chgData name="진규 홍" userId="1ef0d03474c9ff87" providerId="LiveId" clId="{CDC677D6-88C1-40F0-8D35-79F0B82F657C}" dt="2025-01-31T13:21:25.142" v="1369"/>
          <ac:spMkLst>
            <pc:docMk/>
            <pc:sldMk cId="820236878" sldId="256"/>
            <ac:spMk id="3" creationId="{F98C1C4F-A403-0DA6-72C6-681CA58799D6}"/>
          </ac:spMkLst>
        </pc:spChg>
      </pc:sldChg>
      <pc:sldChg chg="modSp mod">
        <pc:chgData name="진규 홍" userId="1ef0d03474c9ff87" providerId="LiveId" clId="{CDC677D6-88C1-40F0-8D35-79F0B82F657C}" dt="2025-01-31T13:21:25.142" v="1369"/>
        <pc:sldMkLst>
          <pc:docMk/>
          <pc:sldMk cId="2371354033" sldId="257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2371354033" sldId="257"/>
            <ac:spMk id="2" creationId="{73F5AC7D-BEE8-36AB-59E3-703EFDC38188}"/>
          </ac:spMkLst>
        </pc:spChg>
      </pc:sldChg>
      <pc:sldChg chg="modSp mod">
        <pc:chgData name="진규 홍" userId="1ef0d03474c9ff87" providerId="LiveId" clId="{CDC677D6-88C1-40F0-8D35-79F0B82F657C}" dt="2025-01-31T13:26:50.484" v="1372" actId="1076"/>
        <pc:sldMkLst>
          <pc:docMk/>
          <pc:sldMk cId="3252765493" sldId="259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3252765493" sldId="259"/>
            <ac:spMk id="2" creationId="{EDE98EB2-F698-21BA-5C2F-2EB4EF2DB2D1}"/>
          </ac:spMkLst>
        </pc:spChg>
        <pc:picChg chg="mod">
          <ac:chgData name="진규 홍" userId="1ef0d03474c9ff87" providerId="LiveId" clId="{CDC677D6-88C1-40F0-8D35-79F0B82F657C}" dt="2025-01-31T13:26:50.484" v="1372" actId="1076"/>
          <ac:picMkLst>
            <pc:docMk/>
            <pc:sldMk cId="3252765493" sldId="259"/>
            <ac:picMk id="6" creationId="{5BC5BF47-26BF-4FFF-B209-02F15D3D9B10}"/>
          </ac:picMkLst>
        </pc:picChg>
      </pc:sldChg>
      <pc:sldChg chg="modSp">
        <pc:chgData name="진규 홍" userId="1ef0d03474c9ff87" providerId="LiveId" clId="{CDC677D6-88C1-40F0-8D35-79F0B82F657C}" dt="2025-01-31T13:21:25.142" v="1369"/>
        <pc:sldMkLst>
          <pc:docMk/>
          <pc:sldMk cId="1695577283" sldId="260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1695577283" sldId="260"/>
            <ac:spMk id="2" creationId="{04DAE35E-0BFE-623C-9F29-18A1A8A2560E}"/>
          </ac:spMkLst>
        </pc:spChg>
        <pc:picChg chg="mod">
          <ac:chgData name="진규 홍" userId="1ef0d03474c9ff87" providerId="LiveId" clId="{CDC677D6-88C1-40F0-8D35-79F0B82F657C}" dt="2025-01-31T13:21:24.736" v="1367"/>
          <ac:picMkLst>
            <pc:docMk/>
            <pc:sldMk cId="1695577283" sldId="260"/>
            <ac:picMk id="5" creationId="{DF61EA2B-6A2C-1C70-383B-AD8A9AD298A5}"/>
          </ac:picMkLst>
        </pc:picChg>
      </pc:sldChg>
      <pc:sldChg chg="modSp">
        <pc:chgData name="진규 홍" userId="1ef0d03474c9ff87" providerId="LiveId" clId="{CDC677D6-88C1-40F0-8D35-79F0B82F657C}" dt="2025-01-31T13:21:25.142" v="1369"/>
        <pc:sldMkLst>
          <pc:docMk/>
          <pc:sldMk cId="1282327870" sldId="261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1282327870" sldId="261"/>
            <ac:spMk id="2" creationId="{2B1D10A3-D476-0158-1A56-C130543F7BCE}"/>
          </ac:spMkLst>
        </pc:spChg>
        <pc:spChg chg="mod">
          <ac:chgData name="진규 홍" userId="1ef0d03474c9ff87" providerId="LiveId" clId="{CDC677D6-88C1-40F0-8D35-79F0B82F657C}" dt="2025-01-31T13:21:25.142" v="1369"/>
          <ac:spMkLst>
            <pc:docMk/>
            <pc:sldMk cId="1282327870" sldId="261"/>
            <ac:spMk id="3" creationId="{93040A29-F628-3AC9-3E0F-4A6998A69BB8}"/>
          </ac:spMkLst>
        </pc:spChg>
      </pc:sldChg>
      <pc:sldChg chg="modSp mod">
        <pc:chgData name="진규 홍" userId="1ef0d03474c9ff87" providerId="LiveId" clId="{CDC677D6-88C1-40F0-8D35-79F0B82F657C}" dt="2025-01-31T13:21:25.142" v="1369"/>
        <pc:sldMkLst>
          <pc:docMk/>
          <pc:sldMk cId="3683818885" sldId="263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3683818885" sldId="263"/>
            <ac:spMk id="2" creationId="{A4B35AA4-F260-B478-B8B1-BA64AC71CF92}"/>
          </ac:spMkLst>
        </pc:spChg>
        <pc:spChg chg="mod">
          <ac:chgData name="진규 홍" userId="1ef0d03474c9ff87" providerId="LiveId" clId="{CDC677D6-88C1-40F0-8D35-79F0B82F657C}" dt="2025-01-31T13:21:25.142" v="1369"/>
          <ac:spMkLst>
            <pc:docMk/>
            <pc:sldMk cId="3683818885" sldId="263"/>
            <ac:spMk id="3" creationId="{708B42DF-F1EF-1C83-6CC1-228F2235A7F5}"/>
          </ac:spMkLst>
        </pc:spChg>
        <pc:picChg chg="mod">
          <ac:chgData name="진규 홍" userId="1ef0d03474c9ff87" providerId="LiveId" clId="{CDC677D6-88C1-40F0-8D35-79F0B82F657C}" dt="2025-01-31T13:21:25.142" v="1369"/>
          <ac:picMkLst>
            <pc:docMk/>
            <pc:sldMk cId="3683818885" sldId="263"/>
            <ac:picMk id="5" creationId="{2A0310DF-0296-A785-D6EF-AE0027D683E3}"/>
          </ac:picMkLst>
        </pc:picChg>
      </pc:sldChg>
      <pc:sldChg chg="modSp">
        <pc:chgData name="진규 홍" userId="1ef0d03474c9ff87" providerId="LiveId" clId="{CDC677D6-88C1-40F0-8D35-79F0B82F657C}" dt="2025-01-31T13:21:25.142" v="1369"/>
        <pc:sldMkLst>
          <pc:docMk/>
          <pc:sldMk cId="652921949" sldId="265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652921949" sldId="265"/>
            <ac:spMk id="2" creationId="{E8680557-5996-1B06-F901-19CE470EABE8}"/>
          </ac:spMkLst>
        </pc:spChg>
        <pc:picChg chg="mod">
          <ac:chgData name="진규 홍" userId="1ef0d03474c9ff87" providerId="LiveId" clId="{CDC677D6-88C1-40F0-8D35-79F0B82F657C}" dt="2025-01-31T13:21:24.736" v="1367"/>
          <ac:picMkLst>
            <pc:docMk/>
            <pc:sldMk cId="652921949" sldId="265"/>
            <ac:picMk id="9" creationId="{AA1C3114-9C2B-12CB-5A4A-C47B8502F2E3}"/>
          </ac:picMkLst>
        </pc:picChg>
      </pc:sldChg>
      <pc:sldChg chg="modSp">
        <pc:chgData name="진규 홍" userId="1ef0d03474c9ff87" providerId="LiveId" clId="{CDC677D6-88C1-40F0-8D35-79F0B82F657C}" dt="2025-01-31T13:21:25.142" v="1369"/>
        <pc:sldMkLst>
          <pc:docMk/>
          <pc:sldMk cId="4145072224" sldId="266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4145072224" sldId="266"/>
            <ac:spMk id="2" creationId="{E8F32A3E-DECA-E7EA-D63F-76C3948C3784}"/>
          </ac:spMkLst>
        </pc:spChg>
        <pc:picChg chg="mod">
          <ac:chgData name="진규 홍" userId="1ef0d03474c9ff87" providerId="LiveId" clId="{CDC677D6-88C1-40F0-8D35-79F0B82F657C}" dt="2025-01-31T13:21:24.736" v="1367"/>
          <ac:picMkLst>
            <pc:docMk/>
            <pc:sldMk cId="4145072224" sldId="266"/>
            <ac:picMk id="6" creationId="{299A3CAB-33CB-03B4-3752-D654A8EB8D58}"/>
          </ac:picMkLst>
        </pc:picChg>
      </pc:sldChg>
      <pc:sldChg chg="modSp new mod">
        <pc:chgData name="진규 홍" userId="1ef0d03474c9ff87" providerId="LiveId" clId="{CDC677D6-88C1-40F0-8D35-79F0B82F657C}" dt="2025-01-31T13:21:25.142" v="1369"/>
        <pc:sldMkLst>
          <pc:docMk/>
          <pc:sldMk cId="2527825044" sldId="267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2527825044" sldId="267"/>
            <ac:spMk id="2" creationId="{68AE452C-5B47-4024-F81A-F6B4C1191081}"/>
          </ac:spMkLst>
        </pc:spChg>
        <pc:spChg chg="mod">
          <ac:chgData name="진규 홍" userId="1ef0d03474c9ff87" providerId="LiveId" clId="{CDC677D6-88C1-40F0-8D35-79F0B82F657C}" dt="2025-01-31T13:21:25.142" v="1369"/>
          <ac:spMkLst>
            <pc:docMk/>
            <pc:sldMk cId="2527825044" sldId="267"/>
            <ac:spMk id="3" creationId="{78795D00-63B6-AD34-F8AE-2EAB9E61F609}"/>
          </ac:spMkLst>
        </pc:spChg>
      </pc:sldChg>
      <pc:sldChg chg="addSp modSp new mod">
        <pc:chgData name="진규 홍" userId="1ef0d03474c9ff87" providerId="LiveId" clId="{CDC677D6-88C1-40F0-8D35-79F0B82F657C}" dt="2025-01-31T08:33:13.176" v="1163" actId="20577"/>
        <pc:sldMkLst>
          <pc:docMk/>
          <pc:sldMk cId="3699171971" sldId="268"/>
        </pc:sldMkLst>
        <pc:spChg chg="mod">
          <ac:chgData name="진규 홍" userId="1ef0d03474c9ff87" providerId="LiveId" clId="{CDC677D6-88C1-40F0-8D35-79F0B82F657C}" dt="2025-01-31T08:30:10.704" v="599" actId="20577"/>
          <ac:spMkLst>
            <pc:docMk/>
            <pc:sldMk cId="3699171971" sldId="268"/>
            <ac:spMk id="2" creationId="{E27D59F8-0637-303A-FD69-DE2F6DF2E957}"/>
          </ac:spMkLst>
        </pc:spChg>
        <pc:spChg chg="mod">
          <ac:chgData name="진규 홍" userId="1ef0d03474c9ff87" providerId="LiveId" clId="{CDC677D6-88C1-40F0-8D35-79F0B82F657C}" dt="2025-01-31T08:33:13.176" v="1163" actId="20577"/>
          <ac:spMkLst>
            <pc:docMk/>
            <pc:sldMk cId="3699171971" sldId="268"/>
            <ac:spMk id="3" creationId="{129717E6-877C-4C07-A674-8DD93F5B273A}"/>
          </ac:spMkLst>
        </pc:spChg>
        <pc:spChg chg="add">
          <ac:chgData name="진규 홍" userId="1ef0d03474c9ff87" providerId="LiveId" clId="{CDC677D6-88C1-40F0-8D35-79F0B82F657C}" dt="2025-01-31T08:31:04.760" v="611"/>
          <ac:spMkLst>
            <pc:docMk/>
            <pc:sldMk cId="3699171971" sldId="268"/>
            <ac:spMk id="4" creationId="{7B8F8092-08A4-DC19-F3BE-4073E79DB8E0}"/>
          </ac:spMkLst>
        </pc:spChg>
        <pc:spChg chg="add mod">
          <ac:chgData name="진규 홍" userId="1ef0d03474c9ff87" providerId="LiveId" clId="{CDC677D6-88C1-40F0-8D35-79F0B82F657C}" dt="2025-01-31T08:31:12.164" v="614"/>
          <ac:spMkLst>
            <pc:docMk/>
            <pc:sldMk cId="3699171971" sldId="268"/>
            <ac:spMk id="5" creationId="{EF029092-79BF-813E-B419-2B74851F7D23}"/>
          </ac:spMkLst>
        </pc:spChg>
      </pc:sldChg>
      <pc:sldChg chg="addSp delSp modSp new mod">
        <pc:chgData name="진규 홍" userId="1ef0d03474c9ff87" providerId="LiveId" clId="{CDC677D6-88C1-40F0-8D35-79F0B82F657C}" dt="2025-01-31T13:21:25.142" v="1369"/>
        <pc:sldMkLst>
          <pc:docMk/>
          <pc:sldMk cId="1359256711" sldId="269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1359256711" sldId="269"/>
            <ac:spMk id="2" creationId="{7A44180B-0D55-67C1-FAFB-D8E712410C4F}"/>
          </ac:spMkLst>
        </pc:spChg>
        <pc:spChg chg="del">
          <ac:chgData name="진규 홍" userId="1ef0d03474c9ff87" providerId="LiveId" clId="{CDC677D6-88C1-40F0-8D35-79F0B82F657C}" dt="2025-01-31T08:34:25.370" v="1180" actId="931"/>
          <ac:spMkLst>
            <pc:docMk/>
            <pc:sldMk cId="1359256711" sldId="269"/>
            <ac:spMk id="3" creationId="{D8A1D6DB-8CB7-6B71-04FC-10CA18846CA4}"/>
          </ac:spMkLst>
        </pc:spChg>
        <pc:picChg chg="add mod">
          <ac:chgData name="진규 홍" userId="1ef0d03474c9ff87" providerId="LiveId" clId="{CDC677D6-88C1-40F0-8D35-79F0B82F657C}" dt="2025-01-31T13:21:24.736" v="1367"/>
          <ac:picMkLst>
            <pc:docMk/>
            <pc:sldMk cId="1359256711" sldId="269"/>
            <ac:picMk id="5" creationId="{A9CB3CA4-8CB8-44C9-43CF-4803C34B514D}"/>
          </ac:picMkLst>
        </pc:picChg>
      </pc:sldChg>
      <pc:sldChg chg="addSp delSp modSp new mod">
        <pc:chgData name="진규 홍" userId="1ef0d03474c9ff87" providerId="LiveId" clId="{CDC677D6-88C1-40F0-8D35-79F0B82F657C}" dt="2025-01-31T13:21:25.142" v="1369"/>
        <pc:sldMkLst>
          <pc:docMk/>
          <pc:sldMk cId="2524723747" sldId="270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2524723747" sldId="270"/>
            <ac:spMk id="2" creationId="{26FCACA8-9B79-2B4F-FD06-6BCFF4A1B203}"/>
          </ac:spMkLst>
        </pc:spChg>
        <pc:spChg chg="del mod">
          <ac:chgData name="진규 홍" userId="1ef0d03474c9ff87" providerId="LiveId" clId="{CDC677D6-88C1-40F0-8D35-79F0B82F657C}" dt="2025-01-31T08:36:00.296" v="1212" actId="931"/>
          <ac:spMkLst>
            <pc:docMk/>
            <pc:sldMk cId="2524723747" sldId="270"/>
            <ac:spMk id="3" creationId="{7BA6EE15-D8BA-0B9D-83E5-36E358289318}"/>
          </ac:spMkLst>
        </pc:spChg>
        <pc:picChg chg="add mod">
          <ac:chgData name="진규 홍" userId="1ef0d03474c9ff87" providerId="LiveId" clId="{CDC677D6-88C1-40F0-8D35-79F0B82F657C}" dt="2025-01-31T13:21:24.736" v="1367"/>
          <ac:picMkLst>
            <pc:docMk/>
            <pc:sldMk cId="2524723747" sldId="270"/>
            <ac:picMk id="5" creationId="{02E5D5CD-2821-97DB-7293-B9E73A4AF9EA}"/>
          </ac:picMkLst>
        </pc:picChg>
      </pc:sldChg>
      <pc:sldChg chg="addSp delSp modSp new mod">
        <pc:chgData name="진규 홍" userId="1ef0d03474c9ff87" providerId="LiveId" clId="{CDC677D6-88C1-40F0-8D35-79F0B82F657C}" dt="2025-01-31T13:21:25.142" v="1369"/>
        <pc:sldMkLst>
          <pc:docMk/>
          <pc:sldMk cId="3039654368" sldId="271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3039654368" sldId="271"/>
            <ac:spMk id="2" creationId="{9DBB31FD-FE12-4A0C-0AD2-52A622045032}"/>
          </ac:spMkLst>
        </pc:spChg>
        <pc:spChg chg="del">
          <ac:chgData name="진규 홍" userId="1ef0d03474c9ff87" providerId="LiveId" clId="{CDC677D6-88C1-40F0-8D35-79F0B82F657C}" dt="2025-01-31T08:37:07.905" v="1218" actId="931"/>
          <ac:spMkLst>
            <pc:docMk/>
            <pc:sldMk cId="3039654368" sldId="271"/>
            <ac:spMk id="3" creationId="{90115D04-67AC-2473-E6B7-94F8C0437027}"/>
          </ac:spMkLst>
        </pc:spChg>
        <pc:spChg chg="add del mod">
          <ac:chgData name="진규 홍" userId="1ef0d03474c9ff87" providerId="LiveId" clId="{CDC677D6-88C1-40F0-8D35-79F0B82F657C}" dt="2025-01-31T08:38:13.583" v="1224" actId="931"/>
          <ac:spMkLst>
            <pc:docMk/>
            <pc:sldMk cId="3039654368" sldId="271"/>
            <ac:spMk id="7" creationId="{525D0E82-6469-DF2E-0EB4-022FBCF37B1F}"/>
          </ac:spMkLst>
        </pc:spChg>
        <pc:picChg chg="add del mod">
          <ac:chgData name="진규 홍" userId="1ef0d03474c9ff87" providerId="LiveId" clId="{CDC677D6-88C1-40F0-8D35-79F0B82F657C}" dt="2025-01-31T08:37:29.868" v="1223" actId="478"/>
          <ac:picMkLst>
            <pc:docMk/>
            <pc:sldMk cId="3039654368" sldId="271"/>
            <ac:picMk id="5" creationId="{88B51D16-D37D-AD75-E56E-73F089DC6E9F}"/>
          </ac:picMkLst>
        </pc:picChg>
        <pc:picChg chg="add mod">
          <ac:chgData name="진규 홍" userId="1ef0d03474c9ff87" providerId="LiveId" clId="{CDC677D6-88C1-40F0-8D35-79F0B82F657C}" dt="2025-01-31T13:21:24.736" v="1367"/>
          <ac:picMkLst>
            <pc:docMk/>
            <pc:sldMk cId="3039654368" sldId="271"/>
            <ac:picMk id="9" creationId="{6D4EFC56-3844-C742-B9C7-F1220D556581}"/>
          </ac:picMkLst>
        </pc:picChg>
      </pc:sldChg>
      <pc:sldChg chg="modSp new add del mod">
        <pc:chgData name="진규 홍" userId="1ef0d03474c9ff87" providerId="LiveId" clId="{CDC677D6-88C1-40F0-8D35-79F0B82F657C}" dt="2025-01-31T08:43:14.111" v="1239" actId="47"/>
        <pc:sldMkLst>
          <pc:docMk/>
          <pc:sldMk cId="3775259551" sldId="272"/>
        </pc:sldMkLst>
        <pc:spChg chg="mod">
          <ac:chgData name="진규 홍" userId="1ef0d03474c9ff87" providerId="LiveId" clId="{CDC677D6-88C1-40F0-8D35-79F0B82F657C}" dt="2025-01-31T08:43:08.765" v="1236" actId="14100"/>
          <ac:spMkLst>
            <pc:docMk/>
            <pc:sldMk cId="3775259551" sldId="272"/>
            <ac:spMk id="2" creationId="{ED5697F4-59A1-8550-CC6C-950970CC9CB4}"/>
          </ac:spMkLst>
        </pc:spChg>
        <pc:spChg chg="mod">
          <ac:chgData name="진규 홍" userId="1ef0d03474c9ff87" providerId="LiveId" clId="{CDC677D6-88C1-40F0-8D35-79F0B82F657C}" dt="2025-01-31T08:43:08.362" v="1235" actId="1076"/>
          <ac:spMkLst>
            <pc:docMk/>
            <pc:sldMk cId="3775259551" sldId="272"/>
            <ac:spMk id="3" creationId="{C12A25F3-5CD9-96CD-8479-EE701CA3A672}"/>
          </ac:spMkLst>
        </pc:spChg>
      </pc:sldChg>
      <pc:sldChg chg="modSp new mod">
        <pc:chgData name="진규 홍" userId="1ef0d03474c9ff87" providerId="LiveId" clId="{CDC677D6-88C1-40F0-8D35-79F0B82F657C}" dt="2025-01-31T13:21:25.142" v="1369"/>
        <pc:sldMkLst>
          <pc:docMk/>
          <pc:sldMk cId="4085829603" sldId="272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4085829603" sldId="272"/>
            <ac:spMk id="2" creationId="{DE3AF187-C113-F1D4-DD9C-C1E40B40D2AC}"/>
          </ac:spMkLst>
        </pc:spChg>
        <pc:spChg chg="mod">
          <ac:chgData name="진규 홍" userId="1ef0d03474c9ff87" providerId="LiveId" clId="{CDC677D6-88C1-40F0-8D35-79F0B82F657C}" dt="2025-01-31T13:21:25.142" v="1369"/>
          <ac:spMkLst>
            <pc:docMk/>
            <pc:sldMk cId="4085829603" sldId="272"/>
            <ac:spMk id="3" creationId="{EE89471A-4B35-F766-8477-788A5C47895E}"/>
          </ac:spMkLst>
        </pc:spChg>
      </pc:sldChg>
      <pc:sldChg chg="addSp delSp modSp new mod">
        <pc:chgData name="진규 홍" userId="1ef0d03474c9ff87" providerId="LiveId" clId="{CDC677D6-88C1-40F0-8D35-79F0B82F657C}" dt="2025-01-31T13:21:25.142" v="1369"/>
        <pc:sldMkLst>
          <pc:docMk/>
          <pc:sldMk cId="943292748" sldId="273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943292748" sldId="273"/>
            <ac:spMk id="2" creationId="{07F98452-3E73-A125-5FBB-86EB5785475A}"/>
          </ac:spMkLst>
        </pc:spChg>
        <pc:spChg chg="add del mod">
          <ac:chgData name="진규 홍" userId="1ef0d03474c9ff87" providerId="LiveId" clId="{CDC677D6-88C1-40F0-8D35-79F0B82F657C}" dt="2025-01-31T13:21:23.886" v="1363"/>
          <ac:spMkLst>
            <pc:docMk/>
            <pc:sldMk cId="943292748" sldId="273"/>
            <ac:spMk id="3" creationId="{53AE4980-F1F7-12C8-2C84-EEE871123CEE}"/>
          </ac:spMkLst>
        </pc:spChg>
        <pc:spChg chg="add mod">
          <ac:chgData name="진규 홍" userId="1ef0d03474c9ff87" providerId="LiveId" clId="{CDC677D6-88C1-40F0-8D35-79F0B82F657C}" dt="2025-01-31T08:47:14.495" v="1268"/>
          <ac:spMkLst>
            <pc:docMk/>
            <pc:sldMk cId="943292748" sldId="273"/>
            <ac:spMk id="4" creationId="{A0D1891F-BC7B-A986-CA08-EDFCE7E4E4A3}"/>
          </ac:spMkLst>
        </pc:spChg>
      </pc:sldChg>
      <pc:sldChg chg="addSp delSp modSp new mod">
        <pc:chgData name="진규 홍" userId="1ef0d03474c9ff87" providerId="LiveId" clId="{CDC677D6-88C1-40F0-8D35-79F0B82F657C}" dt="2025-01-31T13:21:24.736" v="1367"/>
        <pc:sldMkLst>
          <pc:docMk/>
          <pc:sldMk cId="2974271953" sldId="274"/>
        </pc:sldMkLst>
        <pc:spChg chg="mod">
          <ac:chgData name="진규 홍" userId="1ef0d03474c9ff87" providerId="LiveId" clId="{CDC677D6-88C1-40F0-8D35-79F0B82F657C}" dt="2025-01-31T08:49:02.885" v="1305" actId="14100"/>
          <ac:spMkLst>
            <pc:docMk/>
            <pc:sldMk cId="2974271953" sldId="274"/>
            <ac:spMk id="2" creationId="{59743ECF-E082-F2A9-2DE8-061DB32B8580}"/>
          </ac:spMkLst>
        </pc:spChg>
        <pc:spChg chg="del mod">
          <ac:chgData name="진규 홍" userId="1ef0d03474c9ff87" providerId="LiveId" clId="{CDC677D6-88C1-40F0-8D35-79F0B82F657C}" dt="2025-01-31T08:49:57.940" v="1307" actId="931"/>
          <ac:spMkLst>
            <pc:docMk/>
            <pc:sldMk cId="2974271953" sldId="274"/>
            <ac:spMk id="3" creationId="{6C4DB7F8-2536-A2F9-B1B9-6003CB839A4A}"/>
          </ac:spMkLst>
        </pc:spChg>
        <pc:picChg chg="add mod">
          <ac:chgData name="진규 홍" userId="1ef0d03474c9ff87" providerId="LiveId" clId="{CDC677D6-88C1-40F0-8D35-79F0B82F657C}" dt="2025-01-31T13:21:24.736" v="1367"/>
          <ac:picMkLst>
            <pc:docMk/>
            <pc:sldMk cId="2974271953" sldId="274"/>
            <ac:picMk id="5" creationId="{6387D417-FBE8-37C7-7514-ECC2872778FD}"/>
          </ac:picMkLst>
        </pc:picChg>
      </pc:sldChg>
      <pc:sldChg chg="addSp delSp modSp new mod">
        <pc:chgData name="진규 홍" userId="1ef0d03474c9ff87" providerId="LiveId" clId="{CDC677D6-88C1-40F0-8D35-79F0B82F657C}" dt="2025-01-31T13:21:25.142" v="1369"/>
        <pc:sldMkLst>
          <pc:docMk/>
          <pc:sldMk cId="662091030" sldId="275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662091030" sldId="275"/>
            <ac:spMk id="2" creationId="{87A1DFA4-5C88-E1DD-1B96-B9D1EED07793}"/>
          </ac:spMkLst>
        </pc:spChg>
        <pc:spChg chg="add del mod">
          <ac:chgData name="진규 홍" userId="1ef0d03474c9ff87" providerId="LiveId" clId="{CDC677D6-88C1-40F0-8D35-79F0B82F657C}" dt="2025-01-31T13:21:25.142" v="1369"/>
          <ac:spMkLst>
            <pc:docMk/>
            <pc:sldMk cId="662091030" sldId="275"/>
            <ac:spMk id="3" creationId="{15DE3A4F-5FD0-C014-EB20-B680D8F28049}"/>
          </ac:spMkLst>
        </pc:spChg>
        <pc:spChg chg="add mod">
          <ac:chgData name="진규 홍" userId="1ef0d03474c9ff87" providerId="LiveId" clId="{CDC677D6-88C1-40F0-8D35-79F0B82F657C}" dt="2025-01-31T08:50:23.951" v="1322"/>
          <ac:spMkLst>
            <pc:docMk/>
            <pc:sldMk cId="662091030" sldId="275"/>
            <ac:spMk id="4" creationId="{67E6CED2-46F7-F7BC-27E8-105571DD335E}"/>
          </ac:spMkLst>
        </pc:spChg>
      </pc:sldChg>
      <pc:sldChg chg="addSp delSp modSp new mod ord">
        <pc:chgData name="진규 홍" userId="1ef0d03474c9ff87" providerId="LiveId" clId="{CDC677D6-88C1-40F0-8D35-79F0B82F657C}" dt="2025-01-31T13:21:25.142" v="1369"/>
        <pc:sldMkLst>
          <pc:docMk/>
          <pc:sldMk cId="2791854243" sldId="276"/>
        </pc:sldMkLst>
        <pc:spChg chg="mod">
          <ac:chgData name="진규 홍" userId="1ef0d03474c9ff87" providerId="LiveId" clId="{CDC677D6-88C1-40F0-8D35-79F0B82F657C}" dt="2025-01-31T13:21:25.142" v="1369"/>
          <ac:spMkLst>
            <pc:docMk/>
            <pc:sldMk cId="2791854243" sldId="276"/>
            <ac:spMk id="2" creationId="{E035580B-BB92-09F5-BD65-AFEACEF9B45D}"/>
          </ac:spMkLst>
        </pc:spChg>
        <pc:spChg chg="add del mod">
          <ac:chgData name="진규 홍" userId="1ef0d03474c9ff87" providerId="LiveId" clId="{CDC677D6-88C1-40F0-8D35-79F0B82F657C}" dt="2025-01-31T13:21:25.142" v="1369"/>
          <ac:spMkLst>
            <pc:docMk/>
            <pc:sldMk cId="2791854243" sldId="276"/>
            <ac:spMk id="3" creationId="{20D10BCB-A8D1-98A0-CCBC-A8D24CF033E8}"/>
          </ac:spMkLst>
        </pc:spChg>
        <pc:spChg chg="add mod">
          <ac:chgData name="진규 홍" userId="1ef0d03474c9ff87" providerId="LiveId" clId="{CDC677D6-88C1-40F0-8D35-79F0B82F657C}" dt="2025-01-31T08:51:48.010" v="1339"/>
          <ac:spMkLst>
            <pc:docMk/>
            <pc:sldMk cId="2791854243" sldId="276"/>
            <ac:spMk id="4" creationId="{4963D892-66D9-C0AF-B65C-9B50B7068B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3ACB-EBB4-4315-8863-E313380F848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6784-796F-4C95-938C-2484D2489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16784-796F-4C95-938C-2484D24891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0675-90C7-EA93-8019-88581D61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77876-E84E-4827-6013-434942969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583C8-BAA7-E188-D93C-BDFC5908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F0FB6-3BB8-AD6C-DFA0-AA8C752A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04868-6CBF-AEF2-EACE-F6DCB9D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58098-7791-A29A-511E-86F9EDA8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D3BE3B-F28C-4942-03C9-05F1C0F2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5530F-064F-F472-D483-A76B2835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2EA3A-8EDF-AE2D-2C49-2653008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D1DD-72BE-01C7-CCDA-2E691AB7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5F741B-7365-C0ED-C735-6C83AF5F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C610D-1CAB-983E-F877-B605E62A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C90AE-751F-A249-4F10-44536AA6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92044-2CF6-2C56-7848-1CCE6BA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3DF02-FD9F-3F5A-FEF5-D1130769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5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9A37-9E08-CAF3-825C-75AA4584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E64BF-45E9-7120-2630-16D3AF0A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426E3-0DC9-7FCA-E57B-B8F4880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33C5B-F65B-4BBA-7242-05FE032B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B8C0-0D3F-F97C-9390-9FDA316A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C970-8D81-5339-7987-7BFF6094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9C897-6A85-0C66-9FCB-E4526488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56677-75D6-BED0-5446-826B405E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BD0A3-8D78-ADB5-1C9A-9145042C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B5875-EC1A-7FEF-34F5-5EFB0595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D2EC-2D78-6BAF-642D-B8E380C2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483AC-F5CD-287C-FADE-A5084F02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0C4CE-66AF-AFA9-D021-0D8680E4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A18D3-75A8-AAE7-5F4B-8DF67FED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B4C3C-E5D1-B46E-8403-B40FA71C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F0227-DA3B-8230-F55B-77F2CB7D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9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F5C8-5D68-B111-9F09-332FE221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9347A-E02D-62D0-0DEB-51BB3730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CFAC2-484B-0F44-8714-68C39213A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367DA-A71F-340F-434C-4EAF277D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72CDC-080C-4E6D-B933-9BD126866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91950-4213-D099-8BFC-58BD5F4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850776-6777-75F4-26D2-034C6187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194D90-416E-6F90-4EB3-6C166BCE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0C14D-43B1-3501-2BDE-45F020C3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B981A3-F76F-C126-6004-4ED3249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FBFC2-99FC-CEAB-4944-6DC88ABF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C12CD-41C3-EBD7-964A-580666FE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92BFFF-8808-B23B-BDE5-F6926EA8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3DCDE-C958-ED6D-B3C1-0C59A8C7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34383E-3D6C-63BA-ED39-BF3EDFAD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F87ED-C3DB-280E-57C9-F5824043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43911-F878-D6D2-F306-5B60B60B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2854D-E26B-30C5-F931-CADB8AF0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21A-37AE-3E98-79D3-2422C07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A561D-BE19-E884-E040-59095A2C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25BF0-0906-AC3E-6BF8-103431DA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07085-18F7-864D-D95F-531F3841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4C0B8-A070-B53C-4B85-5BC1E39A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46FD1-403F-DCC7-BE3C-26495952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127B9-FF72-1CB8-65C5-426BF13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01A5E-C2E4-2D89-7020-84532C3C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BA183-84B0-B98B-CA5F-77EF4E45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063D88-009D-BDB6-314D-36888A50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E9213-A186-B09E-2D49-0030D458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8172C-B7A7-B32E-8DEE-4A8AC6B4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F430-51DF-4D72-90A8-24FB9EA62F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4FFEB-26A0-BF00-4883-6F04763B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FDA8-235E-A1D6-5FF6-0F20D066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8884-F38E-4433-A6CE-658806973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89A9-84B6-472E-6FA8-65EAD5F0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Project_M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8C1C4F-A403-0DA6-72C6-681CA5879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25.1.31</a:t>
            </a:r>
          </a:p>
          <a:p>
            <a:pPr algn="r"/>
            <a:r>
              <a:rPr lang="ko-KR" altLang="en-US" dirty="0"/>
              <a:t>스터디 보고서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32A3E-DECA-E7EA-D63F-76C3948C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 을 사용하지 </a:t>
            </a:r>
            <a:r>
              <a:rPr lang="ko-KR" altLang="en-US" dirty="0" err="1"/>
              <a:t>않을시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99A3CAB-33CB-03B4-3752-D654A8EB8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0" y="2122098"/>
            <a:ext cx="10376140" cy="4226944"/>
          </a:xfrm>
        </p:spPr>
      </p:pic>
    </p:spTree>
    <p:extLst>
      <p:ext uri="{BB962C8B-B14F-4D97-AF65-F5344CB8AC3E}">
        <p14:creationId xmlns:p14="http://schemas.microsoft.com/office/powerpoint/2010/main" val="414507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E452C-5B47-4024-F81A-F6B4C119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D00-63B6-AD34-F8AE-2EAB9E61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모듈 불러오는 키워드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접근 연산자를 사용하는 것이 복잡한 경우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전체 모듈이 아닌 필요한 부분 사용가능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모듈도 사용된다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ko-KR" altLang="en-US" dirty="0" err="1"/>
              <a:t>모듈명</a:t>
            </a:r>
            <a:r>
              <a:rPr lang="ko-KR" altLang="en-US" dirty="0"/>
              <a:t>  </a:t>
            </a:r>
            <a:r>
              <a:rPr lang="en-US" altLang="ko-KR" dirty="0"/>
              <a:t>import*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모든 내용을 사용가능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가독성이 떨어짐 객체이름 충돌가능 권장</a:t>
            </a:r>
            <a:r>
              <a:rPr lang="en-US" altLang="ko-KR" dirty="0"/>
              <a:t>X 	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 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82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D59F8-0637-303A-FD69-DE2F6DF2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570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상속</a:t>
            </a:r>
            <a:r>
              <a:rPr lang="en-US" altLang="ko-KR" dirty="0"/>
              <a:t>/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9717E6-877C-4C07-A674-8DD93F5B2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1842"/>
            <a:ext cx="9144000" cy="4065916"/>
          </a:xfrm>
        </p:spPr>
        <p:txBody>
          <a:bodyPr/>
          <a:lstStyle/>
          <a:p>
            <a:pPr algn="l"/>
            <a:r>
              <a:rPr lang="ko-KR" altLang="en-US" dirty="0"/>
              <a:t>상속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기존 클래스</a:t>
            </a:r>
            <a:r>
              <a:rPr lang="en-US" altLang="ko-KR" dirty="0"/>
              <a:t>(super)</a:t>
            </a:r>
            <a:r>
              <a:rPr lang="ko-KR" altLang="en-US" dirty="0"/>
              <a:t>의 속성과 메서드를 새로운 클래스</a:t>
            </a:r>
            <a:r>
              <a:rPr lang="en-US" altLang="ko-KR" dirty="0"/>
              <a:t>(sub class)</a:t>
            </a:r>
            <a:r>
              <a:rPr lang="ko-KR" altLang="en-US" dirty="0"/>
              <a:t>가 물려 받아 사용</a:t>
            </a:r>
            <a:endParaRPr lang="en-US" altLang="ko-KR" dirty="0"/>
          </a:p>
          <a:p>
            <a:pPr algn="l"/>
            <a:r>
              <a:rPr lang="en-US" altLang="ko-KR" dirty="0"/>
              <a:t>*</a:t>
            </a:r>
            <a:r>
              <a:rPr lang="ko-KR" altLang="en-US" dirty="0"/>
              <a:t>코드 재사용성에 좋고</a:t>
            </a:r>
            <a:r>
              <a:rPr lang="en-US" altLang="ko-KR" dirty="0"/>
              <a:t>, </a:t>
            </a:r>
            <a:r>
              <a:rPr lang="ko-KR" altLang="en-US" dirty="0"/>
              <a:t>유지보수에 용이함</a:t>
            </a:r>
            <a:endParaRPr lang="en-US" altLang="ko-KR" dirty="0"/>
          </a:p>
          <a:p>
            <a:pPr algn="l"/>
            <a:r>
              <a:rPr lang="ko-KR" altLang="en-US" dirty="0" err="1"/>
              <a:t>오버라이딩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주로 부모클래스에서 정의한 메서드를 자식 클래스에서 같은 이름으로 다시 정의하는 것</a:t>
            </a:r>
            <a:endParaRPr lang="en-US" altLang="ko-KR" dirty="0"/>
          </a:p>
          <a:p>
            <a:pPr algn="l"/>
            <a:r>
              <a:rPr lang="en-US" altLang="ko-KR" dirty="0"/>
              <a:t>*</a:t>
            </a:r>
            <a:r>
              <a:rPr lang="ko-KR" altLang="en-US" dirty="0"/>
              <a:t>부모 </a:t>
            </a:r>
            <a:r>
              <a:rPr lang="ko-KR" altLang="en-US" dirty="0" err="1"/>
              <a:t>매서드를</a:t>
            </a:r>
            <a:r>
              <a:rPr lang="ko-KR" altLang="en-US" dirty="0"/>
              <a:t> 수정하지 않고</a:t>
            </a:r>
            <a:r>
              <a:rPr lang="en-US" altLang="ko-KR" dirty="0"/>
              <a:t>, </a:t>
            </a:r>
            <a:r>
              <a:rPr lang="ko-KR" altLang="en-US" dirty="0"/>
              <a:t>자식 클래스에서 원하는 동작 구현가능</a:t>
            </a: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17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180B-0D55-67C1-FAFB-D8E71241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CB3CA4-8CB8-44C9-43CF-4803C34B5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81" y="1823049"/>
            <a:ext cx="8057072" cy="4048664"/>
          </a:xfrm>
        </p:spPr>
      </p:pic>
    </p:spTree>
    <p:extLst>
      <p:ext uri="{BB962C8B-B14F-4D97-AF65-F5344CB8AC3E}">
        <p14:creationId xmlns:p14="http://schemas.microsoft.com/office/powerpoint/2010/main" val="13592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CACA8-9B79-2B4F-FD06-6BCFF4A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E5D5CD-2821-97DB-7293-B9E73A4AF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04" y="1943819"/>
            <a:ext cx="8494143" cy="3933645"/>
          </a:xfrm>
        </p:spPr>
      </p:pic>
    </p:spTree>
    <p:extLst>
      <p:ext uri="{BB962C8B-B14F-4D97-AF65-F5344CB8AC3E}">
        <p14:creationId xmlns:p14="http://schemas.microsoft.com/office/powerpoint/2010/main" val="252472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B31FD-FE12-4A0C-0AD2-52A62204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오버라이딩한</a:t>
            </a:r>
            <a:r>
              <a:rPr lang="ko-KR" altLang="en-US" sz="2800" dirty="0"/>
              <a:t> 메서드에서도 부모 메서드를 호출할 수 있음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D4EFC56-3844-C742-B9C7-F1220D556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7" y="2484409"/>
            <a:ext cx="6883878" cy="3358550"/>
          </a:xfrm>
        </p:spPr>
      </p:pic>
    </p:spTree>
    <p:extLst>
      <p:ext uri="{BB962C8B-B14F-4D97-AF65-F5344CB8AC3E}">
        <p14:creationId xmlns:p14="http://schemas.microsoft.com/office/powerpoint/2010/main" val="303965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AF187-C113-F1D4-DD9C-C1E40B40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9471A-4B35-F766-8477-788A5C47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9400" indent="0">
              <a:lnSpc>
                <a:spcPct val="115000"/>
              </a:lnSpc>
              <a:buNone/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2. 클래스의 기본 구조에 대한 설명이 아닌 것은?</a:t>
            </a:r>
            <a:endParaRPr lang="ko-KR" altLang="ko-K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800" indent="-279400">
              <a:lnSpc>
                <a:spcPct val="115000"/>
              </a:lnSpc>
            </a:pP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class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키워드 사용</a:t>
            </a:r>
            <a:endParaRPr lang="ko-KR" altLang="ko-K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800" indent="-279400">
              <a:lnSpc>
                <a:spcPct val="115000"/>
              </a:lnSpc>
            </a:pP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b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. 클래스 이름은 대문자로 시작</a:t>
            </a:r>
            <a:endParaRPr lang="ko-KR" altLang="ko-K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800" indent="-279400">
              <a:lnSpc>
                <a:spcPct val="115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c. 클래스 이름 뒤에는 반드시 콜론(:)이 위치</a:t>
            </a:r>
            <a:endParaRPr lang="ko-KR" altLang="ko-K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800" indent="-279400">
              <a:lnSpc>
                <a:spcPct val="115000"/>
              </a:lnSpc>
            </a:pP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d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. 클래스는 반드시 함수를 포함해서 작성</a:t>
            </a:r>
            <a:endParaRPr lang="ko-KR" altLang="ko-K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2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5580B-BB92-09F5-BD65-AFEACEF9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10BCB-A8D1-98A0-CCBC-A8D24CF0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반드시 함수를 포함해서 작성 → ❌ 틀림</a:t>
            </a:r>
            <a:r>
              <a:rPr lang="en-US" altLang="ko-KR" dirty="0"/>
              <a:t>. </a:t>
            </a:r>
            <a:r>
              <a:rPr lang="ko-KR" altLang="en-US" dirty="0"/>
              <a:t>클래스는 반드시 함수를 포함할 필요는 없으며</a:t>
            </a:r>
            <a:r>
              <a:rPr lang="en-US" altLang="ko-KR" dirty="0"/>
              <a:t>, </a:t>
            </a:r>
            <a:r>
              <a:rPr lang="ko-KR" altLang="en-US" dirty="0"/>
              <a:t>빈 클래스를 만들려면 </a:t>
            </a:r>
            <a:r>
              <a:rPr lang="en-US" altLang="ko-KR" dirty="0"/>
              <a:t>pass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85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8452-3E73-A125-5FBB-86EB5785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E4980-F1F7-12C8-2C84-EEE87112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472"/>
            <a:ext cx="10515600" cy="48254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다음 조건을 만족하는 클래스를 작성하세요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Animal </a:t>
            </a:r>
            <a:r>
              <a:rPr lang="ko-KR" altLang="en-US" sz="2000" dirty="0"/>
              <a:t>클래스를 만들고</a:t>
            </a:r>
            <a:r>
              <a:rPr lang="en-US" altLang="ko-KR" sz="2000" dirty="0"/>
              <a:t>,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 </a:t>
            </a:r>
            <a:r>
              <a:rPr lang="ko-KR" altLang="en-US" sz="2000" dirty="0"/>
              <a:t>메서드를 사용하여 </a:t>
            </a:r>
            <a:r>
              <a:rPr lang="en-US" altLang="ko-KR" sz="2000" dirty="0"/>
              <a:t>name(</a:t>
            </a:r>
            <a:r>
              <a:rPr lang="ko-KR" altLang="en-US" sz="2000" dirty="0"/>
              <a:t>이름</a:t>
            </a:r>
            <a:r>
              <a:rPr lang="en-US" altLang="ko-KR" sz="2000" dirty="0"/>
              <a:t>)</a:t>
            </a:r>
            <a:r>
              <a:rPr lang="ko-KR" altLang="en-US" sz="2000" dirty="0"/>
              <a:t>과 </a:t>
            </a:r>
            <a:r>
              <a:rPr lang="en-US" altLang="ko-KR" sz="2000" dirty="0"/>
              <a:t>sound(</a:t>
            </a:r>
            <a:r>
              <a:rPr lang="ko-KR" altLang="en-US" sz="2000" dirty="0"/>
              <a:t>울음소리</a:t>
            </a:r>
            <a:r>
              <a:rPr lang="en-US" altLang="ko-KR" sz="2000" dirty="0"/>
              <a:t>)</a:t>
            </a:r>
            <a:r>
              <a:rPr lang="ko-KR" altLang="en-US" sz="2000" dirty="0"/>
              <a:t>를 초기화합니다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speak </a:t>
            </a:r>
            <a:r>
              <a:rPr lang="ko-KR" altLang="en-US" sz="2000" dirty="0"/>
              <a:t>메서드를 만들고</a:t>
            </a:r>
            <a:r>
              <a:rPr lang="en-US" altLang="ko-KR" sz="2000" dirty="0"/>
              <a:t>, "{name}</a:t>
            </a:r>
            <a:r>
              <a:rPr lang="ko-KR" altLang="en-US" sz="2000" dirty="0"/>
              <a:t>가 </a:t>
            </a:r>
            <a:r>
              <a:rPr lang="en-US" altLang="ko-KR" sz="2000" dirty="0"/>
              <a:t>{sound} </a:t>
            </a:r>
            <a:r>
              <a:rPr lang="ko-KR" altLang="en-US" sz="2000" dirty="0"/>
              <a:t>소리를 냅니다</a:t>
            </a:r>
            <a:r>
              <a:rPr lang="en-US" altLang="ko-KR" sz="2000" dirty="0"/>
              <a:t>." </a:t>
            </a:r>
            <a:r>
              <a:rPr lang="ko-KR" altLang="en-US" sz="2000" dirty="0"/>
              <a:t>형식의 문자열을 출력하도록 합니다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Dog </a:t>
            </a:r>
            <a:r>
              <a:rPr lang="ko-KR" altLang="en-US" sz="2000" dirty="0"/>
              <a:t>클래스를 </a:t>
            </a:r>
            <a:r>
              <a:rPr lang="en-US" altLang="ko-KR" sz="2000" dirty="0"/>
              <a:t>Animal </a:t>
            </a:r>
            <a:r>
              <a:rPr lang="ko-KR" altLang="en-US" sz="2000" dirty="0"/>
              <a:t>클래스로부터 상속받아 만듭니다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Dog </a:t>
            </a:r>
            <a:r>
              <a:rPr lang="ko-KR" altLang="en-US" sz="2000" dirty="0"/>
              <a:t>클래스에서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 </a:t>
            </a:r>
            <a:r>
              <a:rPr lang="ko-KR" altLang="en-US" sz="2000" dirty="0"/>
              <a:t>메서드를 </a:t>
            </a:r>
            <a:r>
              <a:rPr lang="ko-KR" altLang="en-US" sz="2000" dirty="0" err="1"/>
              <a:t>오버라이딩하여</a:t>
            </a:r>
            <a:r>
              <a:rPr lang="en-US" altLang="ko-KR" sz="2000" dirty="0"/>
              <a:t>, sound </a:t>
            </a:r>
            <a:r>
              <a:rPr lang="ko-KR" altLang="en-US" sz="2000" dirty="0"/>
              <a:t>속성을 </a:t>
            </a:r>
            <a:r>
              <a:rPr lang="en-US" altLang="ko-KR" sz="2000" dirty="0"/>
              <a:t>"</a:t>
            </a:r>
            <a:r>
              <a:rPr lang="ko-KR" altLang="en-US" sz="2000" dirty="0" err="1"/>
              <a:t>멍멍</a:t>
            </a:r>
            <a:r>
              <a:rPr lang="en-US" altLang="ko-KR" sz="2000" dirty="0"/>
              <a:t>"</a:t>
            </a:r>
            <a:r>
              <a:rPr lang="ko-KR" altLang="en-US" sz="2000" dirty="0"/>
              <a:t>으로 기본 설정합니다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speak </a:t>
            </a:r>
            <a:r>
              <a:rPr lang="ko-KR" altLang="en-US" sz="2000" dirty="0"/>
              <a:t>메서드를 </a:t>
            </a:r>
            <a:r>
              <a:rPr lang="ko-KR" altLang="en-US" sz="2000" dirty="0" err="1"/>
              <a:t>오버라이딩하여</a:t>
            </a:r>
            <a:r>
              <a:rPr lang="en-US" altLang="ko-KR" sz="2000" dirty="0"/>
              <a:t>, "</a:t>
            </a:r>
            <a:r>
              <a:rPr lang="ko-KR" altLang="en-US" sz="2000" dirty="0"/>
              <a:t>강아지 </a:t>
            </a:r>
            <a:r>
              <a:rPr lang="en-US" altLang="ko-KR" sz="2000" dirty="0"/>
              <a:t>{name}</a:t>
            </a:r>
            <a:r>
              <a:rPr lang="ko-KR" altLang="en-US" sz="2000" dirty="0"/>
              <a:t>가 </a:t>
            </a:r>
            <a:r>
              <a:rPr lang="en-US" altLang="ko-KR" sz="2000" dirty="0"/>
              <a:t>{sound} </a:t>
            </a:r>
            <a:r>
              <a:rPr lang="ko-KR" altLang="en-US" sz="2000" dirty="0"/>
              <a:t>소리를 냅니다</a:t>
            </a:r>
            <a:r>
              <a:rPr lang="en-US" altLang="ko-KR" sz="2000" dirty="0"/>
              <a:t>." </a:t>
            </a:r>
            <a:r>
              <a:rPr lang="ko-KR" altLang="en-US" sz="2000" dirty="0"/>
              <a:t>형식의 문자열을 출력하도록 합니다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Dog </a:t>
            </a:r>
            <a:r>
              <a:rPr lang="ko-KR" altLang="en-US" sz="2000" dirty="0"/>
              <a:t>클래스의 객체를 만들어 </a:t>
            </a:r>
            <a:r>
              <a:rPr lang="en-US" altLang="ko-KR" sz="2000" dirty="0"/>
              <a:t>speak </a:t>
            </a:r>
            <a:r>
              <a:rPr lang="ko-KR" altLang="en-US" sz="2000" dirty="0"/>
              <a:t>메서드를 실행하면 올바른 출력이 나오도록 하세요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29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43ECF-E082-F2A9-2DE8-061DB32B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332"/>
          </a:xfrm>
        </p:spPr>
        <p:txBody>
          <a:bodyPr/>
          <a:lstStyle/>
          <a:p>
            <a:r>
              <a:rPr lang="ko-KR" altLang="en-US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87D417-FBE8-37C7-7514-ECC28727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57" y="1477993"/>
            <a:ext cx="9132499" cy="4681268"/>
          </a:xfrm>
        </p:spPr>
      </p:pic>
    </p:spTree>
    <p:extLst>
      <p:ext uri="{BB962C8B-B14F-4D97-AF65-F5344CB8AC3E}">
        <p14:creationId xmlns:p14="http://schemas.microsoft.com/office/powerpoint/2010/main" val="297427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5AC7D-BEE8-36AB-59E3-703EFDC38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021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AC91-0E06-0059-2BAC-3FB56CB8E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0853"/>
            <a:ext cx="9144000" cy="3106947"/>
          </a:xfrm>
        </p:spPr>
        <p:txBody>
          <a:bodyPr/>
          <a:lstStyle/>
          <a:p>
            <a:pPr algn="l"/>
            <a:r>
              <a:rPr lang="en-US" altLang="ko-KR" dirty="0"/>
              <a:t>1.</a:t>
            </a:r>
            <a:r>
              <a:rPr lang="ko-KR" altLang="en-US" dirty="0"/>
              <a:t>클래스란</a:t>
            </a:r>
            <a:r>
              <a:rPr lang="en-US" altLang="ko-KR" dirty="0"/>
              <a:t>?</a:t>
            </a:r>
          </a:p>
          <a:p>
            <a:pPr algn="l"/>
            <a:r>
              <a:rPr lang="en-US" altLang="ko-KR" dirty="0"/>
              <a:t>2.self?</a:t>
            </a:r>
          </a:p>
          <a:p>
            <a:pPr algn="l"/>
            <a:r>
              <a:rPr lang="en-US" altLang="ko-KR" dirty="0"/>
              <a:t>3.__init__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algn="l"/>
            <a:r>
              <a:rPr lang="en-US" altLang="ko-KR" dirty="0"/>
              <a:t>4.Import</a:t>
            </a:r>
          </a:p>
          <a:p>
            <a:pPr algn="l"/>
            <a:r>
              <a:rPr lang="en-US" altLang="ko-KR" dirty="0"/>
              <a:t>5.</a:t>
            </a:r>
            <a:r>
              <a:rPr lang="ko-KR" altLang="en-US" dirty="0"/>
              <a:t>상속</a:t>
            </a:r>
            <a:r>
              <a:rPr lang="en-US" altLang="ko-KR" dirty="0"/>
              <a:t>/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35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1DFA4-5C88-E1DD-1B96-B9D1EED0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E3A4F-5FD0-C014-EB20-B680D8F2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클래스는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에서 </a:t>
            </a:r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sound</a:t>
            </a:r>
            <a:r>
              <a:rPr lang="ko-KR" altLang="en-US" dirty="0"/>
              <a:t>를 초기화하고</a:t>
            </a:r>
            <a:r>
              <a:rPr lang="en-US" altLang="ko-KR" dirty="0"/>
              <a:t>, speak </a:t>
            </a:r>
            <a:r>
              <a:rPr lang="ko-KR" altLang="en-US" dirty="0"/>
              <a:t>메서드를 통해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Dog </a:t>
            </a:r>
            <a:r>
              <a:rPr lang="ko-KR" altLang="en-US" dirty="0"/>
              <a:t>클래스는 </a:t>
            </a:r>
            <a:r>
              <a:rPr lang="en-US" altLang="ko-KR" dirty="0"/>
              <a:t>Animal</a:t>
            </a:r>
            <a:r>
              <a:rPr lang="ko-KR" altLang="en-US" dirty="0"/>
              <a:t>을 상속받아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을 </a:t>
            </a:r>
            <a:r>
              <a:rPr lang="ko-KR" altLang="en-US" dirty="0" err="1"/>
              <a:t>오버라이딩하여</a:t>
            </a:r>
            <a:r>
              <a:rPr lang="ko-KR" altLang="en-US" dirty="0"/>
              <a:t> </a:t>
            </a:r>
            <a:r>
              <a:rPr lang="en-US" altLang="ko-KR" dirty="0"/>
              <a:t>sound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 err="1"/>
              <a:t>멍멍</a:t>
            </a:r>
            <a:r>
              <a:rPr lang="en-US" altLang="ko-KR" dirty="0"/>
              <a:t>"</a:t>
            </a:r>
            <a:r>
              <a:rPr lang="ko-KR" altLang="en-US" dirty="0"/>
              <a:t>으로 고정합니다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speak </a:t>
            </a:r>
            <a:r>
              <a:rPr lang="ko-KR" altLang="en-US" dirty="0"/>
              <a:t>메서드도 </a:t>
            </a:r>
            <a:r>
              <a:rPr lang="ko-KR" altLang="en-US" dirty="0" err="1"/>
              <a:t>오버라이딩하여</a:t>
            </a:r>
            <a:r>
              <a:rPr lang="ko-KR" altLang="en-US" dirty="0"/>
              <a:t> 출력 문장을 조금 다르게 만듭니다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super().__</a:t>
            </a:r>
            <a:r>
              <a:rPr lang="en-US" altLang="ko-KR" dirty="0" err="1"/>
              <a:t>init</a:t>
            </a:r>
            <a:r>
              <a:rPr lang="en-US" altLang="ko-KR" dirty="0"/>
              <a:t>__(name, "</a:t>
            </a:r>
            <a:r>
              <a:rPr lang="ko-KR" altLang="en-US" dirty="0" err="1"/>
              <a:t>멍멍</a:t>
            </a:r>
            <a:r>
              <a:rPr lang="en-US" altLang="ko-KR" dirty="0"/>
              <a:t>")</a:t>
            </a:r>
            <a:r>
              <a:rPr lang="ko-KR" altLang="en-US" dirty="0"/>
              <a:t>을 사용하여 부모 클래스의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을 호출해 </a:t>
            </a:r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sound</a:t>
            </a:r>
            <a:r>
              <a:rPr lang="ko-KR" altLang="en-US" dirty="0"/>
              <a:t>를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09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D06D4-31E0-3D23-6872-69D3B284F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69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30DEF0-1888-3B8C-BA38-970E6C7A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4845"/>
            <a:ext cx="9144000" cy="3152955"/>
          </a:xfrm>
        </p:spPr>
        <p:txBody>
          <a:bodyPr/>
          <a:lstStyle/>
          <a:p>
            <a:pPr algn="l"/>
            <a:r>
              <a:rPr lang="en-US" altLang="ko-KR" dirty="0"/>
              <a:t>-</a:t>
            </a:r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종류에 따라 가르는 것</a:t>
            </a:r>
            <a:r>
              <a:rPr lang="en-US" altLang="ko-KR" dirty="0"/>
              <a:t>),</a:t>
            </a:r>
            <a:r>
              <a:rPr lang="ko-KR" altLang="en-US" dirty="0"/>
              <a:t>틀 설계도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와 기능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모아 놓음</a:t>
            </a:r>
            <a:endParaRPr lang="en-US" altLang="ko-KR" dirty="0"/>
          </a:p>
          <a:p>
            <a:pPr algn="l"/>
            <a:r>
              <a:rPr lang="en-US" altLang="ko-KR" dirty="0"/>
              <a:t>*</a:t>
            </a:r>
            <a:r>
              <a:rPr lang="ko-KR" altLang="en-US" dirty="0"/>
              <a:t>기본구조</a:t>
            </a:r>
            <a:r>
              <a:rPr lang="en-US" altLang="ko-KR" dirty="0"/>
              <a:t>*</a:t>
            </a:r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클래스 이름은 대문자로</a:t>
            </a:r>
            <a:r>
              <a:rPr lang="en-US" altLang="ko-KR" dirty="0"/>
              <a:t>!!</a:t>
            </a:r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클래스 이름 뒤에는 반드시 콜론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:)</a:t>
            </a:r>
            <a:r>
              <a:rPr lang="ko-KR" altLang="en-US" dirty="0">
                <a:sym typeface="Wingdings" panose="05000000000000000000" pitchFamily="2" charset="2"/>
              </a:rPr>
              <a:t>이 위치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53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98EB2-F698-21BA-5C2F-2EB4EF2D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BC5BF47-26BF-4FFF-B209-02F15D3D9B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825625"/>
            <a:ext cx="10184921" cy="4063341"/>
          </a:xfrm>
        </p:spPr>
      </p:pic>
    </p:spTree>
    <p:extLst>
      <p:ext uri="{BB962C8B-B14F-4D97-AF65-F5344CB8AC3E}">
        <p14:creationId xmlns:p14="http://schemas.microsoft.com/office/powerpoint/2010/main" val="325276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D10A3-D476-0158-1A56-C130543F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A29-F628-3AC9-3E0F-4A6998A6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해당 클래스의 객체를 의미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클래스 내 메서드의 첫번째</a:t>
            </a:r>
            <a:r>
              <a:rPr lang="en-US" altLang="ko-KR" dirty="0"/>
              <a:t>!!! </a:t>
            </a:r>
            <a:r>
              <a:rPr lang="ko-KR" altLang="en-US" dirty="0"/>
              <a:t>매개변수로 사용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클래스를 통해 생성된 객체를 구분하기 위해 사용</a:t>
            </a:r>
            <a:endParaRPr lang="en-US" altLang="ko-KR" dirty="0"/>
          </a:p>
          <a:p>
            <a:r>
              <a:rPr lang="en-US" altLang="ko-KR" dirty="0"/>
              <a:t>-self </a:t>
            </a:r>
            <a:r>
              <a:rPr lang="ko-KR" altLang="en-US" dirty="0"/>
              <a:t>객체를 통해 변수와 메서드를 호출가능</a:t>
            </a:r>
          </a:p>
        </p:txBody>
      </p:sp>
    </p:spTree>
    <p:extLst>
      <p:ext uri="{BB962C8B-B14F-4D97-AF65-F5344CB8AC3E}">
        <p14:creationId xmlns:p14="http://schemas.microsoft.com/office/powerpoint/2010/main" val="128232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E35E-0BFE-623C-9F29-18A1A8A2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61EA2B-6A2C-1C70-383B-AD8A9AD29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35" y="2214113"/>
            <a:ext cx="8321614" cy="3255034"/>
          </a:xfrm>
        </p:spPr>
      </p:pic>
    </p:spTree>
    <p:extLst>
      <p:ext uri="{BB962C8B-B14F-4D97-AF65-F5344CB8AC3E}">
        <p14:creationId xmlns:p14="http://schemas.microsoft.com/office/powerpoint/2010/main" val="169557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35AA4-F260-B478-B8B1-BA64AC71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를 사용하지 </a:t>
            </a:r>
            <a:r>
              <a:rPr lang="ko-KR" altLang="en-US" dirty="0" err="1"/>
              <a:t>않을시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B42DF-F1EF-1C83-6CC1-228F2235A7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 없이 </a:t>
            </a:r>
            <a:r>
              <a:rPr lang="en-US" altLang="ko-KR" dirty="0"/>
              <a:t>@staticmethod</a:t>
            </a:r>
            <a:r>
              <a:rPr lang="ko-KR" altLang="en-US" dirty="0"/>
              <a:t>를 사용하면 객체 없이도 메서드를 호출할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방법은 동일한 클래스 변수를 공유</a:t>
            </a:r>
            <a:r>
              <a:rPr lang="en-US" altLang="ko-KR" dirty="0"/>
              <a:t>, </a:t>
            </a:r>
            <a:r>
              <a:rPr lang="ko-KR" altLang="en-US" dirty="0"/>
              <a:t>객체마다 다른 값을 저장하려면 </a:t>
            </a:r>
            <a:r>
              <a:rPr lang="en-US" altLang="ko-KR" dirty="0"/>
              <a:t>self</a:t>
            </a:r>
            <a:r>
              <a:rPr lang="ko-KR" altLang="en-US" dirty="0"/>
              <a:t>사용이 용이</a:t>
            </a:r>
            <a:endParaRPr lang="en-US" altLang="ko-KR" dirty="0"/>
          </a:p>
          <a:p>
            <a:r>
              <a:rPr lang="en-US" altLang="ko-KR" dirty="0"/>
              <a:t>**!!self</a:t>
            </a:r>
            <a:r>
              <a:rPr lang="ko-KR" altLang="en-US" dirty="0"/>
              <a:t>는 인스턴스 변수를 유지하고</a:t>
            </a:r>
            <a:r>
              <a:rPr lang="en-US" altLang="ko-KR" dirty="0"/>
              <a:t>, </a:t>
            </a:r>
            <a:r>
              <a:rPr lang="ko-KR" altLang="en-US" dirty="0"/>
              <a:t>객체마다 독립적인 값을 저장하기 위해 반드시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0310DF-0296-A785-D6EF-AE0027D68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70" y="2734459"/>
            <a:ext cx="4560498" cy="2533669"/>
          </a:xfrm>
        </p:spPr>
      </p:pic>
    </p:spTree>
    <p:extLst>
      <p:ext uri="{BB962C8B-B14F-4D97-AF65-F5344CB8AC3E}">
        <p14:creationId xmlns:p14="http://schemas.microsoft.com/office/powerpoint/2010/main" val="368381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6EC2B-17D1-3E19-6339-A1B0BA14C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988"/>
          </a:xfrm>
        </p:spPr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B948D0-2C66-25DC-0573-16FC3C822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9608"/>
            <a:ext cx="9144000" cy="3078192"/>
          </a:xfrm>
        </p:spPr>
        <p:txBody>
          <a:bodyPr/>
          <a:lstStyle/>
          <a:p>
            <a:pPr algn="l"/>
            <a:r>
              <a:rPr lang="en-US" altLang="ko-KR" dirty="0"/>
              <a:t>-</a:t>
            </a:r>
            <a:r>
              <a:rPr lang="ko-KR" altLang="en-US" dirty="0"/>
              <a:t>객체를 생성할 때</a:t>
            </a:r>
            <a:r>
              <a:rPr lang="en-US" altLang="ko-KR" dirty="0"/>
              <a:t>, </a:t>
            </a:r>
            <a:r>
              <a:rPr lang="ko-KR" altLang="en-US" dirty="0"/>
              <a:t>초기화 역할을 수행하며 자동으로 호출되는 함수</a:t>
            </a:r>
            <a:endParaRPr lang="en-US" altLang="ko-KR" dirty="0"/>
          </a:p>
          <a:p>
            <a:pPr algn="l"/>
            <a:r>
              <a:rPr lang="ko-KR" altLang="en-US" dirty="0"/>
              <a:t>객체 생성 구문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객체를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의 첫 번째 인수 </a:t>
            </a:r>
            <a:r>
              <a:rPr lang="en-US" altLang="ko-KR" dirty="0"/>
              <a:t>self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생성문에서 전달한 인수를 두 번째 이후의 매개변수로 전달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새로 생성되는 객체 멤버에 대입</a:t>
            </a:r>
          </a:p>
        </p:txBody>
      </p:sp>
    </p:spTree>
    <p:extLst>
      <p:ext uri="{BB962C8B-B14F-4D97-AF65-F5344CB8AC3E}">
        <p14:creationId xmlns:p14="http://schemas.microsoft.com/office/powerpoint/2010/main" val="195383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80557-5996-1B06-F901-19CE470E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 예시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A1C3114-9C2B-12CB-5A4A-C47B8502F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8" y="2058838"/>
            <a:ext cx="9604075" cy="4180935"/>
          </a:xfrm>
        </p:spPr>
      </p:pic>
    </p:spTree>
    <p:extLst>
      <p:ext uri="{BB962C8B-B14F-4D97-AF65-F5344CB8AC3E}">
        <p14:creationId xmlns:p14="http://schemas.microsoft.com/office/powerpoint/2010/main" val="65292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559</Words>
  <Application>Microsoft Office PowerPoint</Application>
  <PresentationFormat>와이드스크린</PresentationFormat>
  <Paragraphs>77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Times New Roman</vt:lpstr>
      <vt:lpstr>Wingdings</vt:lpstr>
      <vt:lpstr>Office 테마</vt:lpstr>
      <vt:lpstr>Project_M</vt:lpstr>
      <vt:lpstr>목차</vt:lpstr>
      <vt:lpstr>Class</vt:lpstr>
      <vt:lpstr>클래스 예시1</vt:lpstr>
      <vt:lpstr>Self</vt:lpstr>
      <vt:lpstr>Self 예시</vt:lpstr>
      <vt:lpstr>Self를 사용하지 않을시</vt:lpstr>
      <vt:lpstr>__init__</vt:lpstr>
      <vt:lpstr>__init__ 예시</vt:lpstr>
      <vt:lpstr>__init__ 을 사용하지 않을시</vt:lpstr>
      <vt:lpstr>Import</vt:lpstr>
      <vt:lpstr>상속/오버라이딩</vt:lpstr>
      <vt:lpstr>상속 예시</vt:lpstr>
      <vt:lpstr>오버라이딩 예시</vt:lpstr>
      <vt:lpstr>오버라이딩한 메서드에서도 부모 메서드를 호출할 수 있음</vt:lpstr>
      <vt:lpstr>문제1</vt:lpstr>
      <vt:lpstr>답 d</vt:lpstr>
      <vt:lpstr>문제2</vt:lpstr>
      <vt:lpstr>답안</vt:lpstr>
      <vt:lpstr>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진규 홍</dc:creator>
  <cp:lastModifiedBy>진규 홍</cp:lastModifiedBy>
  <cp:revision>1</cp:revision>
  <dcterms:created xsi:type="dcterms:W3CDTF">2025-01-31T08:09:17Z</dcterms:created>
  <dcterms:modified xsi:type="dcterms:W3CDTF">2025-01-31T13:27:01Z</dcterms:modified>
</cp:coreProperties>
</file>