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4"/>
  </p:sldMasterIdLst>
  <p:notesMasterIdLst>
    <p:notesMasterId r:id="rId12"/>
  </p:notesMasterIdLst>
  <p:handoutMasterIdLst>
    <p:handoutMasterId r:id="rId13"/>
  </p:handoutMasterIdLst>
  <p:sldIdLst>
    <p:sldId id="256" r:id="rId5"/>
    <p:sldId id="310" r:id="rId6"/>
    <p:sldId id="375" r:id="rId7"/>
    <p:sldId id="377" r:id="rId8"/>
    <p:sldId id="376" r:id="rId9"/>
    <p:sldId id="378" r:id="rId10"/>
    <p:sldId id="379" r:id="rId11"/>
  </p:sldIdLst>
  <p:sldSz cx="6858000" cy="5143500"/>
  <p:notesSz cx="6858000" cy="9144000"/>
  <p:embeddedFontLst>
    <p:embeddedFont>
      <p:font typeface="Squada One" panose="020B0600000101010101" charset="-127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ixie One" panose="020B0600000101010101" charset="0"/>
      <p:regular r:id="rId19"/>
    </p:embeddedFont>
    <p:embeddedFont>
      <p:font typeface="레시피코리아OTF Medium" panose="02020503020101020101" pitchFamily="18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922441B6-E75D-44E5-B769-20AE05901FEA}">
          <p14:sldIdLst>
            <p14:sldId id="256"/>
            <p14:sldId id="310"/>
            <p14:sldId id="375"/>
            <p14:sldId id="377"/>
            <p14:sldId id="376"/>
            <p14:sldId id="378"/>
            <p14:sldId id="379"/>
          </p14:sldIdLst>
        </p14:section>
        <p14:section name="etc" id="{A30F8C5B-1DF3-4365-9EE5-2C6A4E9DC7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7CBE05-39C0-2198-BDE6-CE604A87F1A8}" name="남정한" initials="남정" userId="S::17102007@officestu.seoultech.ac.kr::ec624859-cb1c-4584-94ba-cf49a50f4db0" providerId="AD"/>
  <p188:author id="{CC2E23F7-0B7C-0483-6E58-D690F233BAC3}" name="이재호" initials="이" userId="이재호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9F"/>
    <a:srgbClr val="8E9C3A"/>
    <a:srgbClr val="C60293"/>
    <a:srgbClr val="F0F0F0"/>
    <a:srgbClr val="FAE5CA"/>
    <a:srgbClr val="FCE78C"/>
    <a:srgbClr val="E0FD77"/>
    <a:srgbClr val="FEDADB"/>
    <a:srgbClr val="FEDAE2"/>
    <a:srgbClr val="FF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BB98-E011-476E-B9D4-A06E0F01E4F0}" v="34" dt="2023-08-13T10:59:01.144"/>
  </p1510:revLst>
</p1510:revInfo>
</file>

<file path=ppt/tableStyles.xml><?xml version="1.0" encoding="utf-8"?>
<a:tblStyleLst xmlns:a="http://schemas.openxmlformats.org/drawingml/2006/main" def="{43BBD2E8-9A31-4CBC-99FD-948D80DB42DA}">
  <a:tblStyle styleId="{43BBD2E8-9A31-4CBC-99FD-948D80DB4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4" autoAdjust="0"/>
  </p:normalViewPr>
  <p:slideViewPr>
    <p:cSldViewPr snapToGrid="0">
      <p:cViewPr>
        <p:scale>
          <a:sx n="150" d="100"/>
          <a:sy n="150" d="100"/>
        </p:scale>
        <p:origin x="1044" y="72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호" userId="7add18884005aa59" providerId="LiveId" clId="{049CBB98-E011-476E-B9D4-A06E0F01E4F0}"/>
    <pc:docChg chg="undo redo custSel addSld modSld sldOrd">
      <pc:chgData name="이 재호" userId="7add18884005aa59" providerId="LiveId" clId="{049CBB98-E011-476E-B9D4-A06E0F01E4F0}" dt="2023-08-13T11:04:01.009" v="236" actId="1582"/>
      <pc:docMkLst>
        <pc:docMk/>
      </pc:docMkLst>
      <pc:sldChg chg="modSp mod">
        <pc:chgData name="이 재호" userId="7add18884005aa59" providerId="LiveId" clId="{049CBB98-E011-476E-B9D4-A06E0F01E4F0}" dt="2023-08-13T10:54:05.088" v="162" actId="207"/>
        <pc:sldMkLst>
          <pc:docMk/>
          <pc:sldMk cId="2095360823" sldId="310"/>
        </pc:sldMkLst>
        <pc:spChg chg="mod">
          <ac:chgData name="이 재호" userId="7add18884005aa59" providerId="LiveId" clId="{049CBB98-E011-476E-B9D4-A06E0F01E4F0}" dt="2023-08-13T10:53:58.721" v="160" actId="207"/>
          <ac:spMkLst>
            <pc:docMk/>
            <pc:sldMk cId="2095360823" sldId="310"/>
            <ac:spMk id="2" creationId="{68418F9D-DC34-6FC2-C6C0-B3FC8BDADA53}"/>
          </ac:spMkLst>
        </pc:spChg>
        <pc:spChg chg="mod">
          <ac:chgData name="이 재호" userId="7add18884005aa59" providerId="LiveId" clId="{049CBB98-E011-476E-B9D4-A06E0F01E4F0}" dt="2023-08-13T10:54:00.834" v="161" actId="207"/>
          <ac:spMkLst>
            <pc:docMk/>
            <pc:sldMk cId="2095360823" sldId="310"/>
            <ac:spMk id="33" creationId="{B728302A-9161-EC34-B173-770844BD38C0}"/>
          </ac:spMkLst>
        </pc:spChg>
        <pc:spChg chg="mod">
          <ac:chgData name="이 재호" userId="7add18884005aa59" providerId="LiveId" clId="{049CBB98-E011-476E-B9D4-A06E0F01E4F0}" dt="2023-08-13T10:54:05.088" v="162" actId="207"/>
          <ac:spMkLst>
            <pc:docMk/>
            <pc:sldMk cId="2095360823" sldId="310"/>
            <ac:spMk id="40" creationId="{6C7DEBFE-FC86-8870-6D84-651E44D5E897}"/>
          </ac:spMkLst>
        </pc:spChg>
        <pc:spChg chg="mod">
          <ac:chgData name="이 재호" userId="7add18884005aa59" providerId="LiveId" clId="{049CBB98-E011-476E-B9D4-A06E0F01E4F0}" dt="2023-08-13T10:53:55.894" v="159" actId="207"/>
          <ac:spMkLst>
            <pc:docMk/>
            <pc:sldMk cId="2095360823" sldId="310"/>
            <ac:spMk id="42" creationId="{02336D7B-AA54-AD9A-5CB6-F7BFB396742D}"/>
          </ac:spMkLst>
        </pc:spChg>
      </pc:sldChg>
      <pc:sldChg chg="modSp mod">
        <pc:chgData name="이 재호" userId="7add18884005aa59" providerId="LiveId" clId="{049CBB98-E011-476E-B9D4-A06E0F01E4F0}" dt="2023-08-13T10:54:57.506" v="163" actId="20577"/>
        <pc:sldMkLst>
          <pc:docMk/>
          <pc:sldMk cId="2803868175" sldId="351"/>
        </pc:sldMkLst>
        <pc:spChg chg="mod">
          <ac:chgData name="이 재호" userId="7add18884005aa59" providerId="LiveId" clId="{049CBB98-E011-476E-B9D4-A06E0F01E4F0}" dt="2023-08-13T10:54:57.506" v="163" actId="20577"/>
          <ac:spMkLst>
            <pc:docMk/>
            <pc:sldMk cId="2803868175" sldId="351"/>
            <ac:spMk id="37" creationId="{603765CB-AA1B-E208-6C6E-90B2DA644292}"/>
          </ac:spMkLst>
        </pc:spChg>
      </pc:sldChg>
      <pc:sldChg chg="modSp mod">
        <pc:chgData name="이 재호" userId="7add18884005aa59" providerId="LiveId" clId="{049CBB98-E011-476E-B9D4-A06E0F01E4F0}" dt="2023-08-13T10:56:09.287" v="202" actId="14429"/>
        <pc:sldMkLst>
          <pc:docMk/>
          <pc:sldMk cId="2587477653" sldId="353"/>
        </pc:sldMkLst>
        <pc:spChg chg="mod modVis">
          <ac:chgData name="이 재호" userId="7add18884005aa59" providerId="LiveId" clId="{049CBB98-E011-476E-B9D4-A06E0F01E4F0}" dt="2023-08-13T10:56:09.287" v="202" actId="14429"/>
          <ac:spMkLst>
            <pc:docMk/>
            <pc:sldMk cId="2587477653" sldId="353"/>
            <ac:spMk id="24" creationId="{0D6D2BFA-DBB5-527D-30AC-2CC3871E12A5}"/>
          </ac:spMkLst>
        </pc:spChg>
        <pc:spChg chg="mod">
          <ac:chgData name="이 재호" userId="7add18884005aa59" providerId="LiveId" clId="{049CBB98-E011-476E-B9D4-A06E0F01E4F0}" dt="2023-08-13T10:55:56.906" v="199" actId="1076"/>
          <ac:spMkLst>
            <pc:docMk/>
            <pc:sldMk cId="2587477653" sldId="353"/>
            <ac:spMk id="25" creationId="{0D023EA5-A092-7226-BFD4-DC30B1D4DE82}"/>
          </ac:spMkLst>
        </pc:spChg>
        <pc:cxnChg chg="mod">
          <ac:chgData name="이 재호" userId="7add18884005aa59" providerId="LiveId" clId="{049CBB98-E011-476E-B9D4-A06E0F01E4F0}" dt="2023-08-13T10:56:07.068" v="201" actId="14100"/>
          <ac:cxnSpMkLst>
            <pc:docMk/>
            <pc:sldMk cId="2587477653" sldId="353"/>
            <ac:cxnSpMk id="22" creationId="{ADDD7921-CCBE-0991-FFF2-678F59A07F2F}"/>
          </ac:cxnSpMkLst>
        </pc:cxnChg>
      </pc:sldChg>
      <pc:sldChg chg="addSp modSp mod">
        <pc:chgData name="이 재호" userId="7add18884005aa59" providerId="LiveId" clId="{049CBB98-E011-476E-B9D4-A06E0F01E4F0}" dt="2023-08-13T08:46:35.251" v="146"/>
        <pc:sldMkLst>
          <pc:docMk/>
          <pc:sldMk cId="1914492407" sldId="354"/>
        </pc:sldMkLst>
        <pc:spChg chg="mod">
          <ac:chgData name="이 재호" userId="7add18884005aa59" providerId="LiveId" clId="{049CBB98-E011-476E-B9D4-A06E0F01E4F0}" dt="2023-08-13T08:46:35.251" v="146"/>
          <ac:spMkLst>
            <pc:docMk/>
            <pc:sldMk cId="1914492407" sldId="354"/>
            <ac:spMk id="25" creationId="{FFB12774-E75A-20E2-A42B-C4FEF2B68B0E}"/>
          </ac:spMkLst>
        </pc:s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2" creationId="{74C5994D-CB76-23DC-84C3-6773711034D9}"/>
          </ac:grpSpMkLst>
        </pc:gr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14" creationId="{24826109-36D0-F70A-08CE-C1B18DE0E963}"/>
          </ac:grpSpMkLst>
        </pc:grpChg>
        <pc:grpChg chg="add mod">
          <ac:chgData name="이 재호" userId="7add18884005aa59" providerId="LiveId" clId="{049CBB98-E011-476E-B9D4-A06E0F01E4F0}" dt="2023-08-13T08:39:38.254" v="131" actId="14100"/>
          <ac:grpSpMkLst>
            <pc:docMk/>
            <pc:sldMk cId="1914492407" sldId="354"/>
            <ac:grpSpMk id="19" creationId="{3897E3CC-0D51-9E9E-C0C7-0A658E2ED749}"/>
          </ac:grpSpMkLst>
        </pc:grpChg>
        <pc:grpChg chg="mod">
          <ac:chgData name="이 재호" userId="7add18884005aa59" providerId="LiveId" clId="{049CBB98-E011-476E-B9D4-A06E0F01E4F0}" dt="2023-08-13T08:39:36.127" v="130" actId="164"/>
          <ac:grpSpMkLst>
            <pc:docMk/>
            <pc:sldMk cId="1914492407" sldId="354"/>
            <ac:grpSpMk id="24" creationId="{22DC8D3C-1A8F-4EC4-CEA7-F6AE849366CB}"/>
          </ac:grpSpMkLst>
        </pc:grp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12" creationId="{D513A69C-6CA1-6588-05F7-B8750AE54178}"/>
          </ac:picMkLst>
        </pc:picChg>
        <pc:picChg chg="mod">
          <ac:chgData name="이 재호" userId="7add18884005aa59" providerId="LiveId" clId="{049CBB98-E011-476E-B9D4-A06E0F01E4F0}" dt="2023-08-13T08:39:36.127" v="130" actId="164"/>
          <ac:picMkLst>
            <pc:docMk/>
            <pc:sldMk cId="1914492407" sldId="354"/>
            <ac:picMk id="69" creationId="{8FF78B27-70D6-F173-FE9D-1B50BBA25D26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0" creationId="{7E5CC974-3E44-98AB-D925-A8ADCC05AB71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1" creationId="{A793DAE7-30D0-7291-170C-7A3CD5DC0007}"/>
          </ac:picMkLst>
        </pc:picChg>
        <pc:picChg chg="mod">
          <ac:chgData name="이 재호" userId="7add18884005aa59" providerId="LiveId" clId="{049CBB98-E011-476E-B9D4-A06E0F01E4F0}" dt="2023-08-13T08:39:28.697" v="129" actId="1076"/>
          <ac:picMkLst>
            <pc:docMk/>
            <pc:sldMk cId="1914492407" sldId="354"/>
            <ac:picMk id="72" creationId="{BA3F9663-F42A-2B5F-C1AE-D25A8AE41F8D}"/>
          </ac:picMkLst>
        </pc:pic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73" creationId="{63DB483B-2E3C-B85F-5B2C-96B001B90116}"/>
          </ac:picMkLst>
        </pc:picChg>
      </pc:sldChg>
      <pc:sldChg chg="delSp modSp mod">
        <pc:chgData name="이 재호" userId="7add18884005aa59" providerId="LiveId" clId="{049CBB98-E011-476E-B9D4-A06E0F01E4F0}" dt="2023-08-13T11:00:20.388" v="233" actId="1076"/>
        <pc:sldMkLst>
          <pc:docMk/>
          <pc:sldMk cId="3646571838" sldId="358"/>
        </pc:sldMkLst>
        <pc:spChg chg="mod">
          <ac:chgData name="이 재호" userId="7add18884005aa59" providerId="LiveId" clId="{049CBB98-E011-476E-B9D4-A06E0F01E4F0}" dt="2023-08-13T11:00:17.658" v="232" actId="1076"/>
          <ac:spMkLst>
            <pc:docMk/>
            <pc:sldMk cId="3646571838" sldId="358"/>
            <ac:spMk id="30" creationId="{C1934661-B27C-3872-2B03-4DAE578B52A8}"/>
          </ac:spMkLst>
        </pc:spChg>
        <pc:spChg chg="del mod">
          <ac:chgData name="이 재호" userId="7add18884005aa59" providerId="LiveId" clId="{049CBB98-E011-476E-B9D4-A06E0F01E4F0}" dt="2023-08-13T10:59:13.537" v="214" actId="478"/>
          <ac:spMkLst>
            <pc:docMk/>
            <pc:sldMk cId="3646571838" sldId="358"/>
            <ac:spMk id="31" creationId="{C8B91E5F-F946-0A8B-6D02-3E548FADEE77}"/>
          </ac:spMkLst>
        </pc:spChg>
        <pc:spChg chg="mod">
          <ac:chgData name="이 재호" userId="7add18884005aa59" providerId="LiveId" clId="{049CBB98-E011-476E-B9D4-A06E0F01E4F0}" dt="2023-08-13T11:00:20.388" v="233" actId="1076"/>
          <ac:spMkLst>
            <pc:docMk/>
            <pc:sldMk cId="3646571838" sldId="358"/>
            <ac:spMk id="34" creationId="{42C68F87-59D5-1450-BAE9-5BF4020993A9}"/>
          </ac:spMkLst>
        </pc:spChg>
        <pc:spChg chg="del mod">
          <ac:chgData name="이 재호" userId="7add18884005aa59" providerId="LiveId" clId="{049CBB98-E011-476E-B9D4-A06E0F01E4F0}" dt="2023-08-13T10:59:45.760" v="224" actId="478"/>
          <ac:spMkLst>
            <pc:docMk/>
            <pc:sldMk cId="3646571838" sldId="358"/>
            <ac:spMk id="35" creationId="{AB65A316-B398-97A8-8964-323F171116B8}"/>
          </ac:spMkLst>
        </pc:spChg>
      </pc:sldChg>
      <pc:sldChg chg="modSp mod">
        <pc:chgData name="이 재호" userId="7add18884005aa59" providerId="LiveId" clId="{049CBB98-E011-476E-B9D4-A06E0F01E4F0}" dt="2023-08-13T08:47:20.928" v="151" actId="1076"/>
        <pc:sldMkLst>
          <pc:docMk/>
          <pc:sldMk cId="752315220" sldId="361"/>
        </pc:sldMkLst>
        <pc:spChg chg="mod">
          <ac:chgData name="이 재호" userId="7add18884005aa59" providerId="LiveId" clId="{049CBB98-E011-476E-B9D4-A06E0F01E4F0}" dt="2023-08-13T08:47:20.928" v="151" actId="1076"/>
          <ac:spMkLst>
            <pc:docMk/>
            <pc:sldMk cId="752315220" sldId="361"/>
            <ac:spMk id="46" creationId="{F60BBBC6-6224-3134-4090-8A10755979CF}"/>
          </ac:spMkLst>
        </pc:spChg>
      </pc:sldChg>
      <pc:sldChg chg="modSp mod">
        <pc:chgData name="이 재호" userId="7add18884005aa59" providerId="LiveId" clId="{049CBB98-E011-476E-B9D4-A06E0F01E4F0}" dt="2023-08-13T08:36:47.951" v="122"/>
        <pc:sldMkLst>
          <pc:docMk/>
          <pc:sldMk cId="2773535984" sldId="363"/>
        </pc:sldMkLst>
        <pc:spChg chg="mod">
          <ac:chgData name="이 재호" userId="7add18884005aa59" providerId="LiveId" clId="{049CBB98-E011-476E-B9D4-A06E0F01E4F0}" dt="2023-08-13T08:36:47.951" v="122"/>
          <ac:spMkLst>
            <pc:docMk/>
            <pc:sldMk cId="2773535984" sldId="363"/>
            <ac:spMk id="13" creationId="{72FB7B0C-AF40-7173-C934-55FBF8055D78}"/>
          </ac:spMkLst>
        </pc:spChg>
      </pc:sldChg>
      <pc:sldChg chg="modSp mod">
        <pc:chgData name="이 재호" userId="7add18884005aa59" providerId="LiveId" clId="{049CBB98-E011-476E-B9D4-A06E0F01E4F0}" dt="2023-08-13T11:04:01.009" v="236" actId="1582"/>
        <pc:sldMkLst>
          <pc:docMk/>
          <pc:sldMk cId="234224475" sldId="364"/>
        </pc:sldMkLst>
        <pc:picChg chg="mod">
          <ac:chgData name="이 재호" userId="7add18884005aa59" providerId="LiveId" clId="{049CBB98-E011-476E-B9D4-A06E0F01E4F0}" dt="2023-08-13T11:03:52.983" v="234" actId="1582"/>
          <ac:picMkLst>
            <pc:docMk/>
            <pc:sldMk cId="234224475" sldId="364"/>
            <ac:picMk id="3" creationId="{71C7F75E-4B8C-75BC-B379-3F9C0C5872AA}"/>
          </ac:picMkLst>
        </pc:picChg>
        <pc:picChg chg="mod">
          <ac:chgData name="이 재호" userId="7add18884005aa59" providerId="LiveId" clId="{049CBB98-E011-476E-B9D4-A06E0F01E4F0}" dt="2023-08-13T11:03:57.313" v="235" actId="1582"/>
          <ac:picMkLst>
            <pc:docMk/>
            <pc:sldMk cId="234224475" sldId="364"/>
            <ac:picMk id="16" creationId="{771D04BD-FCD8-93E4-AD06-D8CF0A539E72}"/>
          </ac:picMkLst>
        </pc:picChg>
        <pc:picChg chg="mod">
          <ac:chgData name="이 재호" userId="7add18884005aa59" providerId="LiveId" clId="{049CBB98-E011-476E-B9D4-A06E0F01E4F0}" dt="2023-08-13T11:04:01.009" v="236" actId="1582"/>
          <ac:picMkLst>
            <pc:docMk/>
            <pc:sldMk cId="234224475" sldId="364"/>
            <ac:picMk id="19" creationId="{0FE397AF-5621-F0FD-CD5E-78F184043429}"/>
          </ac:picMkLst>
        </pc:picChg>
      </pc:sldChg>
      <pc:sldChg chg="modSp mod">
        <pc:chgData name="이 재호" userId="7add18884005aa59" providerId="LiveId" clId="{049CBB98-E011-476E-B9D4-A06E0F01E4F0}" dt="2023-08-13T08:36:18.967" v="79"/>
        <pc:sldMkLst>
          <pc:docMk/>
          <pc:sldMk cId="4021799422" sldId="365"/>
        </pc:sldMkLst>
        <pc:spChg chg="mod">
          <ac:chgData name="이 재호" userId="7add18884005aa59" providerId="LiveId" clId="{049CBB98-E011-476E-B9D4-A06E0F01E4F0}" dt="2023-08-13T08:36:18.967" v="79"/>
          <ac:spMkLst>
            <pc:docMk/>
            <pc:sldMk cId="4021799422" sldId="365"/>
            <ac:spMk id="22" creationId="{7E6A1D01-1BD3-DB7F-DD6F-B1CEE0DCED2C}"/>
          </ac:spMkLst>
        </pc:spChg>
      </pc:sldChg>
      <pc:sldChg chg="modSp mod">
        <pc:chgData name="이 재호" userId="7add18884005aa59" providerId="LiveId" clId="{049CBB98-E011-476E-B9D4-A06E0F01E4F0}" dt="2023-08-13T10:21:00.355" v="156" actId="20577"/>
        <pc:sldMkLst>
          <pc:docMk/>
          <pc:sldMk cId="352461664" sldId="366"/>
        </pc:sldMkLst>
        <pc:spChg chg="mod">
          <ac:chgData name="이 재호" userId="7add18884005aa59" providerId="LiveId" clId="{049CBB98-E011-476E-B9D4-A06E0F01E4F0}" dt="2023-08-13T10:21:00.355" v="156" actId="20577"/>
          <ac:spMkLst>
            <pc:docMk/>
            <pc:sldMk cId="352461664" sldId="366"/>
            <ac:spMk id="20" creationId="{52520DC1-6BE6-BFA2-698F-0BD258DBAA2D}"/>
          </ac:spMkLst>
        </pc:spChg>
      </pc:sldChg>
      <pc:sldChg chg="add ord">
        <pc:chgData name="이 재호" userId="7add18884005aa59" providerId="LiveId" clId="{049CBB98-E011-476E-B9D4-A06E0F01E4F0}" dt="2023-08-13T08:46:57.492" v="149"/>
        <pc:sldMkLst>
          <pc:docMk/>
          <pc:sldMk cId="2608555032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CAC641-9047-22E8-ACCC-8D236DA87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DCE3A-D234-7243-6BE7-3F13F228B3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05F9B-E4D1-487E-B003-BAB728E1A408}" type="datetimeFigureOut">
              <a:rPr lang="ko-KR" altLang="en-US" smtClean="0">
                <a:latin typeface="나눔 명조"/>
              </a:rPr>
              <a:t>2025-01-31</a:t>
            </a:fld>
            <a:endParaRPr lang="ko-KR" altLang="en-US">
              <a:latin typeface="나눔 명조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C7CC8-EFF1-7AB0-C003-DC178C5E07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59934-A459-8F6E-79AA-321E613E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6B3B-7C8F-49A3-8320-DA298DEC5FBE}" type="slidenum">
              <a:rPr lang="ko-KR" altLang="en-US" smtClean="0">
                <a:latin typeface="나눔 명조"/>
              </a:rPr>
              <a:t>‹#›</a:t>
            </a:fld>
            <a:endParaRPr lang="ko-KR" altLang="en-US">
              <a:latin typeface="나눔 명조"/>
            </a:endParaRPr>
          </a:p>
        </p:txBody>
      </p:sp>
    </p:spTree>
    <p:extLst>
      <p:ext uri="{BB962C8B-B14F-4D97-AF65-F5344CB8AC3E}">
        <p14:creationId xmlns:p14="http://schemas.microsoft.com/office/powerpoint/2010/main" val="108542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 명조"/>
        <a:ea typeface="나눔 명조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68321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72C7017A-39E3-0FB3-5F50-C23F2115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55C50F97-129E-B640-9CDE-2647EE214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400844A5-3E2C-EA4D-4C1D-9A180BEC2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60821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ABBDC932-3AE4-AFF2-B361-E2601C13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A6030D9-1B98-D262-B06C-391146E02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B81F40A5-02BE-73E2-809B-1EBFB8DC0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3634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8240E569-0A49-7300-43ED-0958E39E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597FE6EB-E096-2752-B1E3-3ADBAA4F1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CFFCA442-318A-ED03-DFD1-25DD72D67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4827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C27F485A-CEBA-DDF2-1C18-652ABE779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77225E16-047E-43D4-25B1-4C592AEC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E4C9968C-EEA4-04DE-A9B8-57C687BA5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7347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D5D7244-164D-2FA1-9CC9-F647EEEA8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BB22734C-B36F-6B3D-6EAD-B00679073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3AF44306-BA1A-079F-A1E2-5A211405A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58482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530194" y="1431350"/>
            <a:ext cx="2810700" cy="23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530269" y="3828300"/>
            <a:ext cx="2810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 flipH="1">
            <a:off x="530231" y="849300"/>
            <a:ext cx="28107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9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-18900" y="2571750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94000" y="3161875"/>
            <a:ext cx="3928725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38500" y="3253525"/>
            <a:ext cx="962325" cy="1208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2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94000" y="3908825"/>
            <a:ext cx="2845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B69DD6A-FC73-718E-473C-2DB089A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2400" y="4914900"/>
            <a:ext cx="444500" cy="29845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레시피코리아OTF Medium" panose="02020503020101020101" pitchFamily="18" charset="-127"/>
                <a:ea typeface="레시피코리아OTF Medium" panose="02020503020101020101" pitchFamily="18" charset="-127"/>
              </a:defRPr>
            </a:lvl1pPr>
          </a:lstStyle>
          <a:p>
            <a:fld id="{D5C09FFF-FA28-48B0-906F-8E983FBDF5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9013" y="3857700"/>
            <a:ext cx="6896025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74131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498619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74131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498619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2250"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 idx="5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34919" y="1331888"/>
            <a:ext cx="3065625" cy="2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34919" y="539500"/>
            <a:ext cx="3017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-427399" y="4608579"/>
            <a:ext cx="962325" cy="120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2"/>
              </a:solidFill>
              <a:latin typeface="나눔 명조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6858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267988" y="638330"/>
            <a:ext cx="4322025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FA94AC56-F323-DCD0-F1DF-C556361569CE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34919" y="1776925"/>
            <a:ext cx="281767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534919" y="2460551"/>
            <a:ext cx="2817675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DEFE78EF-CF04-D86B-1A1B-ABCC97B1946C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436519" y="2029800"/>
            <a:ext cx="2886525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flipH="1">
            <a:off x="-18900" y="2588288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534919" y="615700"/>
            <a:ext cx="5788125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534938" y="2069372"/>
            <a:ext cx="5788125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63" name="Google Shape;63;p11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ixie One"/>
              <a:buNone/>
              <a:defRPr sz="30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4919" y="1152475"/>
            <a:ext cx="5788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4462DEE-33E0-C773-C41C-E3F901B2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3500" y="4845050"/>
            <a:ext cx="444500" cy="298450"/>
          </a:xfrm>
          <a:prstGeom prst="rect">
            <a:avLst/>
          </a:prstGeom>
        </p:spPr>
        <p:txBody>
          <a:bodyPr/>
          <a:lstStyle/>
          <a:p>
            <a:fld id="{D5C09FFF-FA28-48B0-906F-8E983FBDF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2BB24E8-6B78-88D6-A597-0268D8F46576}"/>
              </a:ext>
            </a:extLst>
          </p:cNvPr>
          <p:cNvSpPr/>
          <p:nvPr/>
        </p:nvSpPr>
        <p:spPr>
          <a:xfrm>
            <a:off x="124692" y="126422"/>
            <a:ext cx="6608617" cy="489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5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" name="Google Shape;10;p2">
            <a:extLst>
              <a:ext uri="{FF2B5EF4-FFF2-40B4-BE49-F238E27FC236}">
                <a16:creationId xmlns:a16="http://schemas.microsoft.com/office/drawing/2014/main" id="{1124BC15-5EED-DE43-03B4-794AEB3212D0}"/>
              </a:ext>
            </a:extLst>
          </p:cNvPr>
          <p:cNvCxnSpPr>
            <a:cxnSpLocks/>
          </p:cNvCxnSpPr>
          <p:nvPr/>
        </p:nvCxnSpPr>
        <p:spPr>
          <a:xfrm>
            <a:off x="523103" y="369274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4E3846-B020-0790-B325-E2CBCEC81BD9}"/>
              </a:ext>
            </a:extLst>
          </p:cNvPr>
          <p:cNvSpPr txBox="1"/>
          <p:nvPr/>
        </p:nvSpPr>
        <p:spPr>
          <a:xfrm>
            <a:off x="4544016" y="4194592"/>
            <a:ext cx="21892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2025.01.31</a:t>
            </a: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이재호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49FB4-33D4-606D-0922-CB59C33DEF07}"/>
              </a:ext>
            </a:extLst>
          </p:cNvPr>
          <p:cNvSpPr txBox="1"/>
          <p:nvPr/>
        </p:nvSpPr>
        <p:spPr>
          <a:xfrm>
            <a:off x="2119190" y="1826854"/>
            <a:ext cx="26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Doosan Robotics</a:t>
            </a:r>
          </a:p>
          <a:p>
            <a:pPr algn="ctr"/>
            <a:endParaRPr lang="en-US" altLang="ko-KR" sz="20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728302A-9161-EC34-B173-770844BD38C0}"/>
              </a:ext>
            </a:extLst>
          </p:cNvPr>
          <p:cNvSpPr txBox="1"/>
          <p:nvPr/>
        </p:nvSpPr>
        <p:spPr>
          <a:xfrm>
            <a:off x="175599" y="577767"/>
            <a:ext cx="626874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Sorting Types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버블 정렬 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데이터의 인접 요소끼리 비교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swap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연산을 수행하며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선택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대상에서 가장 크거나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작은 데이터를 찾아 선택을 반복하면서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삽입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대상을 선택해 정렬된 영역에서 선택 데이터의 적절한 위치를 찾아 삽입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8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다음시간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퀵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pivot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값을 선정해 해당 값을 기준으로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병합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이미 정렬된 부분 집합들을 효율적으로 병합해 전체를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기수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데이터의 자릿수를 바탕으로 비교해 데이터를 정렬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Homework: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위의 문제 하나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Python 8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주차 강의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8.4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선택 정렬 구현하기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  <a:spcAft>
                <a:spcPts val="80"/>
              </a:spcAft>
            </a:pPr>
            <a:endParaRPr lang="en-US" altLang="ko-KR" sz="8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3ADF72-3A99-25BA-9D6F-E45CB9F90504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916BBB0-6BF7-87BA-DF2F-D2AA0769188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A5C7DB-98F4-5473-C03D-B10DEC361957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726056-58C2-C817-7FE9-E0404D3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F814A-4EBB-9561-FE4F-ED8E94463B3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40F539-5570-2554-D863-33153C347000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D27299-7DC1-25D4-73CB-3A4443B5E89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AE7319DC-8EAE-0D31-6850-231FDE4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23915D-0DE1-DD0E-CA73-159B8C7CAF71}"/>
              </a:ext>
            </a:extLst>
          </p:cNvPr>
          <p:cNvSpPr txBox="1"/>
          <p:nvPr/>
        </p:nvSpPr>
        <p:spPr>
          <a:xfrm>
            <a:off x="157369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Do it! </a:t>
            </a:r>
            <a:r>
              <a:rPr lang="ko-KR" altLang="en-US" sz="800" dirty="0"/>
              <a:t>알고리즘 코딩테스트 </a:t>
            </a:r>
            <a:r>
              <a:rPr lang="en-US" altLang="ko-KR" sz="800" dirty="0"/>
              <a:t>– </a:t>
            </a:r>
            <a:r>
              <a:rPr lang="ko-KR" altLang="en-US" sz="800" dirty="0"/>
              <a:t>파이썬 편</a:t>
            </a:r>
          </a:p>
        </p:txBody>
      </p:sp>
    </p:spTree>
    <p:extLst>
      <p:ext uri="{BB962C8B-B14F-4D97-AF65-F5344CB8AC3E}">
        <p14:creationId xmlns:p14="http://schemas.microsoft.com/office/powerpoint/2010/main" val="20953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C7DEEB9C-2249-25B8-7B97-BC192CADB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21BF865-6960-A4D7-19E7-B0784732FB0C}"/>
              </a:ext>
            </a:extLst>
          </p:cNvPr>
          <p:cNvSpPr txBox="1"/>
          <p:nvPr/>
        </p:nvSpPr>
        <p:spPr>
          <a:xfrm>
            <a:off x="175599" y="577767"/>
            <a:ext cx="6268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버블 정렬 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데이터의 인접 요소끼리 비교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swap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연산을 수행하며 정렬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 복잡도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2x10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7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6DB775-31B1-0316-32FB-F1FAEFAE581C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23FF74-9CB1-EACF-EDFC-F9D6B7052E95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30224CA-6DAC-39CF-E93E-88D0C543CD43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77E1419-07F9-599B-0185-68517F910FF6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31A52-C46B-A8C6-3B8F-CDED6DC83989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7DE6DD-0361-7B4A-3066-E7FCC0E09062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E1114B-106B-EDD2-810A-0EA1C9F3F4E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848DF67-DD1C-93EB-EBAB-6F2A5A1F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E21-A0D3-E738-D5FC-19FA5568E8AA}"/>
              </a:ext>
            </a:extLst>
          </p:cNvPr>
          <p:cNvSpPr txBox="1"/>
          <p:nvPr/>
        </p:nvSpPr>
        <p:spPr>
          <a:xfrm>
            <a:off x="1315077" y="4850250"/>
            <a:ext cx="39897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https://terms.naver.com/entry.naver?docId=2270437&amp;cid=51173&amp;categoryId=51173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708C148-8625-9A1B-D232-17227A0C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" y="1622918"/>
            <a:ext cx="3248478" cy="533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C1C7DB-5564-EAF2-D4B1-B0A34A055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" y="2156392"/>
            <a:ext cx="3191320" cy="6573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DC6C92B-F02F-919F-5969-1217BDE4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85" y="2820294"/>
            <a:ext cx="3048425" cy="4858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36886FF-E9C9-88BF-FC03-D140A8E98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0" y="3306137"/>
            <a:ext cx="3124636" cy="60015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E9FC12-7627-7B82-0452-D309F9F11A1E}"/>
              </a:ext>
            </a:extLst>
          </p:cNvPr>
          <p:cNvSpPr/>
          <p:nvPr/>
        </p:nvSpPr>
        <p:spPr>
          <a:xfrm>
            <a:off x="389585" y="1742017"/>
            <a:ext cx="1210615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434045-09AC-4157-40DB-12703FE9CE58}"/>
              </a:ext>
            </a:extLst>
          </p:cNvPr>
          <p:cNvSpPr/>
          <p:nvPr/>
        </p:nvSpPr>
        <p:spPr>
          <a:xfrm>
            <a:off x="994893" y="2333094"/>
            <a:ext cx="1167058" cy="3275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68BEA6-9B94-AF06-EB79-C3583D588C99}"/>
              </a:ext>
            </a:extLst>
          </p:cNvPr>
          <p:cNvSpPr/>
          <p:nvPr/>
        </p:nvSpPr>
        <p:spPr>
          <a:xfrm>
            <a:off x="1600200" y="2900721"/>
            <a:ext cx="1166814" cy="2952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C56681-FD6E-C20C-20D6-B2F53DA50B5F}"/>
              </a:ext>
            </a:extLst>
          </p:cNvPr>
          <p:cNvSpPr/>
          <p:nvPr/>
        </p:nvSpPr>
        <p:spPr>
          <a:xfrm>
            <a:off x="2161950" y="3467716"/>
            <a:ext cx="1166814" cy="3103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9A98825-D5CD-4152-EC9E-795DBD93A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80" y="3926771"/>
            <a:ext cx="3038899" cy="47631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1946D5-582D-479C-9C86-315AD1453D40}"/>
              </a:ext>
            </a:extLst>
          </p:cNvPr>
          <p:cNvSpPr/>
          <p:nvPr/>
        </p:nvSpPr>
        <p:spPr>
          <a:xfrm>
            <a:off x="433385" y="3967843"/>
            <a:ext cx="1166814" cy="3438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48597A-95B1-0647-C849-CB1316A36B96}"/>
              </a:ext>
            </a:extLst>
          </p:cNvPr>
          <p:cNvSpPr/>
          <p:nvPr/>
        </p:nvSpPr>
        <p:spPr>
          <a:xfrm>
            <a:off x="2767014" y="3967843"/>
            <a:ext cx="561750" cy="34386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9E1C1-467C-2F21-648D-92F99EDB1D9D}"/>
              </a:ext>
            </a:extLst>
          </p:cNvPr>
          <p:cNvSpPr txBox="1"/>
          <p:nvPr/>
        </p:nvSpPr>
        <p:spPr>
          <a:xfrm>
            <a:off x="3538037" y="1746386"/>
            <a:ext cx="3474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1, 2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비교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B563B4-77B0-AB63-FE08-F2914A5D4415}"/>
              </a:ext>
            </a:extLst>
          </p:cNvPr>
          <p:cNvSpPr txBox="1"/>
          <p:nvPr/>
        </p:nvSpPr>
        <p:spPr>
          <a:xfrm>
            <a:off x="3538037" y="2294751"/>
            <a:ext cx="3474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2, 3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비교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B0C966-56C8-ACBD-D27D-35AE94B73438}"/>
              </a:ext>
            </a:extLst>
          </p:cNvPr>
          <p:cNvSpPr txBox="1"/>
          <p:nvPr/>
        </p:nvSpPr>
        <p:spPr>
          <a:xfrm>
            <a:off x="3538037" y="2904131"/>
            <a:ext cx="3474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3, 4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비교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01EA6C-59FA-5F8E-9158-82D5457FF99B}"/>
              </a:ext>
            </a:extLst>
          </p:cNvPr>
          <p:cNvSpPr txBox="1"/>
          <p:nvPr/>
        </p:nvSpPr>
        <p:spPr>
          <a:xfrm>
            <a:off x="3538037" y="3467716"/>
            <a:ext cx="3474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4, 5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비교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2E07AE-5B2D-BC1A-3C78-7042AF102AA8}"/>
              </a:ext>
            </a:extLst>
          </p:cNvPr>
          <p:cNvSpPr txBox="1"/>
          <p:nvPr/>
        </p:nvSpPr>
        <p:spPr>
          <a:xfrm>
            <a:off x="3538037" y="4020483"/>
            <a:ext cx="3134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5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번째에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가장 큰 수가 배치됨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1~4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번째에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대해 같은 방식으로 반복하며 오름차순 배치가 완료될 때까지 위의 방식 반복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1ED787D7-CB5D-A659-8746-46DF9AD2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E803F46-BE4B-5E40-8CBE-F3A90DFF2EF6}"/>
              </a:ext>
            </a:extLst>
          </p:cNvPr>
          <p:cNvSpPr txBox="1"/>
          <p:nvPr/>
        </p:nvSpPr>
        <p:spPr>
          <a:xfrm>
            <a:off x="175599" y="577767"/>
            <a:ext cx="6268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버블 정렬 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데이터의 인접 요소끼리 비교</a:t>
            </a:r>
            <a:r>
              <a:rPr lang="en-US" altLang="ko-KR" sz="8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swap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연산을 수행하며 정렬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시간복잡도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CE528F-E74F-DD3A-42D4-D74230636521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45A2BC-65D4-EBF2-D619-A1009B94B5D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03C6D6-7B78-1089-2138-930875B2BEC4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FDF88-5FE9-3168-BE67-697D52F9F1D4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81192-CE48-BDF4-B881-0774B081CF1F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942A52-2F03-1D55-31F9-BBA61254F260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F42651-C2FA-62A6-CB8A-9252DD7EEDBB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11824BC0-C238-E995-6302-A60AB7E1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28B43-366D-5955-0C23-995D971B764B}"/>
              </a:ext>
            </a:extLst>
          </p:cNvPr>
          <p:cNvSpPr txBox="1"/>
          <p:nvPr/>
        </p:nvSpPr>
        <p:spPr>
          <a:xfrm>
            <a:off x="1692729" y="4848681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https://www.acmicpc.net/problem/2750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AE3FFD-DD49-CA4C-826C-5FBF2A1E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6" y="1342436"/>
            <a:ext cx="4666538" cy="31684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14AF42-5668-8825-9696-FE910F3D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99" y="2221504"/>
            <a:ext cx="1895995" cy="1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66A39A3-7A8A-2E83-8E90-5F1003B9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3F77939-7B9D-EF25-2384-F412DE04C4DF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선택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대상에서 가장 크거나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작은 데이터를 찾아 선택을 반복하면서 정렬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시간복잡도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O(n</a:t>
            </a:r>
            <a:r>
              <a:rPr lang="en-US" altLang="ko-KR" sz="800" b="1" baseline="30000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3AB63C-B65D-F1B8-FC6D-EC9F36B1EC91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14EB369-96D2-C1DB-D420-FDCC277D402A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6823542-4930-54E1-16D6-A2EA16E48DEE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6992BA0-6B08-31DB-4713-E62D7AB16133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BA62C0-399A-866B-D19B-41CDA84E602F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BF4C0B-93AC-8D26-2980-075240F7FA11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2BF3F5-595E-0449-9CF2-FC346CA94175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CA30D05-F82A-CEBA-76ED-AB70727E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CFA28-2348-13DD-EE6F-7D65306108AC}"/>
              </a:ext>
            </a:extLst>
          </p:cNvPr>
          <p:cNvSpPr txBox="1"/>
          <p:nvPr/>
        </p:nvSpPr>
        <p:spPr>
          <a:xfrm>
            <a:off x="1736272" y="4756348"/>
            <a:ext cx="3472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https://www.acmicpc.net/problem/1427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92E17F-036D-5C07-1D71-26DD2C60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3" y="1129423"/>
            <a:ext cx="3477788" cy="35140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0F3F9C-E8CD-B20B-0A94-B509FDC5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47" y="1886660"/>
            <a:ext cx="2399553" cy="1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03BD38C9-B034-1D83-DE53-CE1E3CD8D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B85F6AC-1D16-6EFE-CCC9-2222A15D2EDE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삽입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대상을 선택해 정렬된 영역에서 선택 데이터의 적절한 위치를 찾아 삽입 정렬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시간복잡도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O(n</a:t>
            </a:r>
            <a:r>
              <a:rPr lang="en-US" altLang="ko-KR" sz="800" b="1" baseline="30000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2250C9-3279-3BD6-42B7-C3164B064B38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B94741-6654-FA8C-9BA5-1275321C4858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D9D90B3-2297-3A5D-0CFB-CEB6359D94B2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19D9980-3ED7-2AE0-0295-78CD900F4313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7DEFC9-B986-9997-45E9-2D55BFAA65A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93B866-E08F-7E45-B754-577BB680A5DD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22B0DC-F1C3-807D-92FE-B5A854658F9D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C0682BA5-3E70-AA84-6BFE-D928B063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C118D-AD1C-D0B9-B85A-C24CB0322B9C}"/>
              </a:ext>
            </a:extLst>
          </p:cNvPr>
          <p:cNvSpPr txBox="1"/>
          <p:nvPr/>
        </p:nvSpPr>
        <p:spPr>
          <a:xfrm>
            <a:off x="802588" y="4904331"/>
            <a:ext cx="5764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https://terms.naver.com/entry.naver?docId=2270436&amp;cid=51173&amp;categoryId=51173&amp;expCategoryId=51173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4D4371-5E27-54C2-812E-C6664BFE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9" y="1266805"/>
            <a:ext cx="3057952" cy="285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E50B0-1D78-F33B-308D-E698802D7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9" y="1736636"/>
            <a:ext cx="2981741" cy="447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1C53B5-C5AC-1E30-F26F-996D07367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9" y="2307399"/>
            <a:ext cx="3010320" cy="400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3AEFEE-DE60-FF72-4311-2A2CEF9C1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36" y="2858274"/>
            <a:ext cx="3019846" cy="4191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469339-3894-C62D-79A2-9FDFE5F2A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46" y="3396286"/>
            <a:ext cx="3000794" cy="40963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B07E3-6E4D-E172-C681-9B4B4879A683}"/>
              </a:ext>
            </a:extLst>
          </p:cNvPr>
          <p:cNvSpPr/>
          <p:nvPr/>
        </p:nvSpPr>
        <p:spPr>
          <a:xfrm>
            <a:off x="209550" y="1244496"/>
            <a:ext cx="593038" cy="303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432392-4EBA-5CB9-701F-7FC370ADD2C6}"/>
              </a:ext>
            </a:extLst>
          </p:cNvPr>
          <p:cNvSpPr/>
          <p:nvPr/>
        </p:nvSpPr>
        <p:spPr>
          <a:xfrm>
            <a:off x="209550" y="1811141"/>
            <a:ext cx="1200150" cy="303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5772A-F7A7-6A64-D049-79BAA1FD84CF}"/>
              </a:ext>
            </a:extLst>
          </p:cNvPr>
          <p:cNvSpPr/>
          <p:nvPr/>
        </p:nvSpPr>
        <p:spPr>
          <a:xfrm>
            <a:off x="209550" y="2366338"/>
            <a:ext cx="1747838" cy="303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23A40-8A38-E806-9E7F-25497F0B390E}"/>
              </a:ext>
            </a:extLst>
          </p:cNvPr>
          <p:cNvSpPr/>
          <p:nvPr/>
        </p:nvSpPr>
        <p:spPr>
          <a:xfrm>
            <a:off x="209550" y="2924727"/>
            <a:ext cx="2352675" cy="3037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FDA87C-EF46-82BC-7258-797CA5DD4D54}"/>
              </a:ext>
            </a:extLst>
          </p:cNvPr>
          <p:cNvSpPr/>
          <p:nvPr/>
        </p:nvSpPr>
        <p:spPr>
          <a:xfrm>
            <a:off x="238424" y="3462310"/>
            <a:ext cx="2880334" cy="29762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C1BEA-070A-20CC-7AF1-E2CCD4FB7FC9}"/>
              </a:ext>
            </a:extLst>
          </p:cNvPr>
          <p:cNvSpPr txBox="1"/>
          <p:nvPr/>
        </p:nvSpPr>
        <p:spPr>
          <a:xfrm>
            <a:off x="3344069" y="1178867"/>
            <a:ext cx="347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첫번째 원소까지 정렬됐다 생각하고 두번째 데이터를 적절한 위치로 이동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10D2F-629E-B902-7545-BD7C2072B40F}"/>
              </a:ext>
            </a:extLst>
          </p:cNvPr>
          <p:cNvSpPr/>
          <p:nvPr/>
        </p:nvSpPr>
        <p:spPr>
          <a:xfrm>
            <a:off x="809625" y="1251965"/>
            <a:ext cx="593038" cy="2952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128D15-4328-EDB5-831C-5CAB2A36C202}"/>
              </a:ext>
            </a:extLst>
          </p:cNvPr>
          <p:cNvSpPr/>
          <p:nvPr/>
        </p:nvSpPr>
        <p:spPr>
          <a:xfrm>
            <a:off x="1425031" y="1823924"/>
            <a:ext cx="532357" cy="30373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C60D12-81A9-E810-74E8-E1F28E4F7459}"/>
              </a:ext>
            </a:extLst>
          </p:cNvPr>
          <p:cNvSpPr/>
          <p:nvPr/>
        </p:nvSpPr>
        <p:spPr>
          <a:xfrm>
            <a:off x="1957388" y="2366246"/>
            <a:ext cx="593038" cy="2952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0A2313-241B-4C21-3472-D1178741BA34}"/>
              </a:ext>
            </a:extLst>
          </p:cNvPr>
          <p:cNvSpPr/>
          <p:nvPr/>
        </p:nvSpPr>
        <p:spPr>
          <a:xfrm>
            <a:off x="2579934" y="2920215"/>
            <a:ext cx="577406" cy="30373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FC8E34-F33C-49EB-6B7B-53E22919A361}"/>
              </a:ext>
            </a:extLst>
          </p:cNvPr>
          <p:cNvSpPr txBox="1"/>
          <p:nvPr/>
        </p:nvSpPr>
        <p:spPr>
          <a:xfrm>
            <a:off x="3344069" y="1694639"/>
            <a:ext cx="347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두번째 원소까지 정렬됐다 생각하고 세번째 데이터를 적절한 위치로 이동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E0C1B5-DF37-FDBB-FB52-85582BA57CBD}"/>
              </a:ext>
            </a:extLst>
          </p:cNvPr>
          <p:cNvSpPr txBox="1"/>
          <p:nvPr/>
        </p:nvSpPr>
        <p:spPr>
          <a:xfrm>
            <a:off x="3344069" y="2245840"/>
            <a:ext cx="347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세</a:t>
            </a:r>
            <a:r>
              <a:rPr lang="ko-KR" altLang="en-US" sz="800" b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원소까지 정렬됐다 </a:t>
            </a:r>
            <a:r>
              <a:rPr lang="ko-KR" altLang="en-US" sz="800" b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생각하고 네번째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데이터를 적절한 위치로 이동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C58A4-1479-7450-2A52-375CD1753148}"/>
              </a:ext>
            </a:extLst>
          </p:cNvPr>
          <p:cNvSpPr txBox="1"/>
          <p:nvPr/>
        </p:nvSpPr>
        <p:spPr>
          <a:xfrm>
            <a:off x="3344069" y="2797041"/>
            <a:ext cx="3474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네</a:t>
            </a:r>
            <a:r>
              <a:rPr lang="ko-KR" altLang="en-US" sz="800" b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번째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원소까지 정렬됐다 </a:t>
            </a:r>
            <a:r>
              <a:rPr lang="ko-KR" altLang="en-US" sz="800" b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생각하고 다섯번째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데이터를 적절한 위치로 이동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52F45-EB41-E2EB-0273-C36185C9FDC1}"/>
              </a:ext>
            </a:extLst>
          </p:cNvPr>
          <p:cNvSpPr txBox="1"/>
          <p:nvPr/>
        </p:nvSpPr>
        <p:spPr>
          <a:xfrm>
            <a:off x="3344069" y="3348242"/>
            <a:ext cx="3474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정렬 완료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871CAA5A-01B1-8327-4931-2012DF91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1C5E4A2-B41C-B85E-881A-81684BB2D7E7}"/>
              </a:ext>
            </a:extLst>
          </p:cNvPr>
          <p:cNvSpPr txBox="1"/>
          <p:nvPr/>
        </p:nvSpPr>
        <p:spPr>
          <a:xfrm>
            <a:off x="175599" y="577767"/>
            <a:ext cx="626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삽입 정렬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–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대상을 선택해 정렬된 영역에서 선택 데이터의 적절한 위치를 찾아 삽입 정렬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시간복잡도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O(n</a:t>
            </a:r>
            <a:r>
              <a:rPr lang="en-US" altLang="ko-KR" sz="800" b="1" baseline="30000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C7A3F2-2429-FC3F-8E54-0510F7000470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21CDEB-FF08-6F82-AB2D-115AC23DA641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9FAA673-9186-778C-03B1-1FC129A94AA1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790CFD-B424-70F3-2A88-85D827461C97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91AB8F-49F5-4FD9-65E6-35DB44707AB1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223021-0249-0C80-77DC-1B0A37F6ED64}"/>
                </a:ext>
              </a:extLst>
            </p:cNvPr>
            <p:cNvSpPr txBox="1"/>
            <p:nvPr/>
          </p:nvSpPr>
          <p:spPr>
            <a:xfrm>
              <a:off x="871869" y="303882"/>
              <a:ext cx="1414693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Sorting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F203C8-EF5A-4CEE-965F-E357D2A2A2D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F55EDE3D-CBB4-E8F6-1FEC-7C2E59A3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A1D8-9235-F2E4-E270-DD8B4B15036A}"/>
              </a:ext>
            </a:extLst>
          </p:cNvPr>
          <p:cNvSpPr txBox="1"/>
          <p:nvPr/>
        </p:nvSpPr>
        <p:spPr>
          <a:xfrm>
            <a:off x="802588" y="4904331"/>
            <a:ext cx="5764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https://www.acmicpc.net/problem/11399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579BC-0BC8-7712-937A-B27E701F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5" y="1214436"/>
            <a:ext cx="3068568" cy="30977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EB1CA7-C06D-DCFF-1165-4BCB7FD0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8" y="1362142"/>
            <a:ext cx="1998029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&amp; Interactive Project Proposal Infographics by Slidesgo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68ac40-4122-4d91-9a6b-8368e3827dbe" xsi:nil="true"/>
    <lcf76f155ced4ddcb4097134ff3c332f xmlns="79e045ce-733a-4717-a3a0-f3edbe5574a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DE8A13A23CEB42993938DCB9BFEC7F" ma:contentTypeVersion="13" ma:contentTypeDescription="새 문서를 만듭니다." ma:contentTypeScope="" ma:versionID="3d8a03ddf09ae9ebb42f3b9253fc0ce9">
  <xsd:schema xmlns:xsd="http://www.w3.org/2001/XMLSchema" xmlns:xs="http://www.w3.org/2001/XMLSchema" xmlns:p="http://schemas.microsoft.com/office/2006/metadata/properties" xmlns:ns2="79e045ce-733a-4717-a3a0-f3edbe5574a4" xmlns:ns3="3768ac40-4122-4d91-9a6b-8368e3827dbe" targetNamespace="http://schemas.microsoft.com/office/2006/metadata/properties" ma:root="true" ma:fieldsID="dd68d4750a073ca48707f1dadda92372" ns2:_="" ns3:_="">
    <xsd:import namespace="79e045ce-733a-4717-a3a0-f3edbe5574a4"/>
    <xsd:import namespace="3768ac40-4122-4d91-9a6b-8368e3827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045ce-733a-4717-a3a0-f3edbe557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e5b39976-851a-4e5c-99d5-d4f2d28b3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8ac40-4122-4d91-9a6b-8368e3827db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09c8da7-9c9b-453a-9412-b526bfb5a98f}" ma:internalName="TaxCatchAll" ma:showField="CatchAllData" ma:web="3768ac40-4122-4d91-9a6b-8368e3827d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74E7EE-C804-456D-B648-FFDFC932CE78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79e045ce-733a-4717-a3a0-f3edbe5574a4"/>
    <ds:schemaRef ds:uri="3768ac40-4122-4d91-9a6b-8368e3827db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A78E7D-DC4F-49E5-B76E-55F61627D977}">
  <ds:schemaRefs>
    <ds:schemaRef ds:uri="3768ac40-4122-4d91-9a6b-8368e3827dbe"/>
    <ds:schemaRef ds:uri="79e045ce-733a-4717-a3a0-f3edbe5574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710D88-7D72-4A97-ACAA-7DDACF7FE7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375</Words>
  <Application>Microsoft Office PowerPoint</Application>
  <PresentationFormat>사용자 지정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레시피코리아OTF Medium</vt:lpstr>
      <vt:lpstr>Arial</vt:lpstr>
      <vt:lpstr>Montserrat</vt:lpstr>
      <vt:lpstr>Anaheim</vt:lpstr>
      <vt:lpstr>Nixie One</vt:lpstr>
      <vt:lpstr>Squada One</vt:lpstr>
      <vt:lpstr>나눔 명조</vt:lpstr>
      <vt:lpstr>Animated &amp; Interactive Project Proposal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운동에너지를 이용한  친환경 에너지 저장 장치: E-Torus  -재생 에너지 연계 에너지 장치를 통한 전력산업 활성화-</dc:title>
  <dc:creator>이재호</dc:creator>
  <cp:lastModifiedBy>재호 이</cp:lastModifiedBy>
  <cp:revision>162</cp:revision>
  <dcterms:modified xsi:type="dcterms:W3CDTF">2025-01-31T14:22:54Z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0x010100DBDE8A13A23CEB42993938DCB9BFEC7F</vt:lpwstr>
  </property>
  <property fmtid="{D5CDD505-2E9C-101B-9397-08002B2CF9AE}" pid="3" name="MediaServiceImageTags">
    <vt:lpwstr/>
  </property>
</Properties>
</file>