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0" r:id="rId2"/>
    <p:sldId id="287" r:id="rId3"/>
    <p:sldId id="288" r:id="rId4"/>
  </p:sldIdLst>
  <p:sldSz cx="9144000" cy="6858000" type="screen4x3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561" autoAdjust="0"/>
  </p:normalViewPr>
  <p:slideViewPr>
    <p:cSldViewPr snapToObjects="1">
      <p:cViewPr varScale="1">
        <p:scale>
          <a:sx n="126" d="100"/>
          <a:sy n="126" d="100"/>
        </p:scale>
        <p:origin x="72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26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BBC0C-C548-4305-82A1-D47F5FCFF1E0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23351-0251-4514-B97F-CC68E45AB3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2789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6399" y="5301208"/>
            <a:ext cx="8362951" cy="461665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399" y="6088833"/>
            <a:ext cx="8362951" cy="3786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82002" y="2020442"/>
            <a:ext cx="5179996" cy="2817116"/>
            <a:chOff x="1907704" y="1878473"/>
            <a:chExt cx="5328592" cy="289792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4" y="1878473"/>
              <a:ext cx="5328592" cy="2447364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7"/>
            <a:srcRect l="3184" t="21449" r="3184" b="28728"/>
            <a:stretch/>
          </p:blipFill>
          <p:spPr>
            <a:xfrm>
              <a:off x="2281617" y="4503756"/>
              <a:ext cx="4580765" cy="27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51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109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464343"/>
            <a:ext cx="8204200" cy="786282"/>
          </a:xfrm>
          <a:prstGeom prst="rect">
            <a:avLst/>
          </a:prstGeom>
        </p:spPr>
        <p:txBody>
          <a:bodyPr/>
          <a:lstStyle>
            <a:lvl1pPr>
              <a:lnSpc>
                <a:spcPts val="2600"/>
              </a:lnSpc>
              <a:defRPr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371600"/>
            <a:ext cx="8204200" cy="4805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433"/>
              </a:spcBef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900" indent="-371475">
              <a:lnSpc>
                <a:spcPct val="100000"/>
              </a:lnSpc>
              <a:spcBef>
                <a:spcPts val="433"/>
              </a:spcBef>
              <a:buClrTx/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2pPr>
            <a:lvl3pPr marL="1257300" indent="-355600">
              <a:lnSpc>
                <a:spcPct val="100000"/>
              </a:lnSpc>
              <a:spcBef>
                <a:spcPts val="433"/>
              </a:spcBef>
              <a:buClrTx/>
              <a:buFont typeface="Symbol" panose="05050102010706020507" pitchFamily="18" charset="2"/>
              <a:buChar char="-"/>
              <a:defRPr sz="1800">
                <a:latin typeface="+mn-lt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04" y="6176963"/>
            <a:ext cx="1070783" cy="49179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5" y="6445251"/>
            <a:ext cx="6930312" cy="252411"/>
          </a:xfrm>
          <a:prstGeom prst="rect">
            <a:avLst/>
          </a:prstGeom>
        </p:spPr>
        <p:txBody>
          <a:bodyPr wrap="none" lIns="0" rIns="0" anchor="b"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smtClean="0"/>
              <a:t>nextLAP GmbH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06400" y="6445251"/>
            <a:ext cx="259624" cy="252411"/>
          </a:xfrm>
          <a:prstGeom prst="rect">
            <a:avLst/>
          </a:prstGeom>
        </p:spPr>
        <p:txBody>
          <a:bodyPr lIns="0" rIns="0" anchor="b"/>
          <a:lstStyle>
            <a:lvl1pPr algn="l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9854DB57-08C3-4CAA-9DA9-8FADF319CE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1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464343"/>
            <a:ext cx="8204200" cy="786282"/>
          </a:xfrm>
          <a:prstGeom prst="rect">
            <a:avLst/>
          </a:prstGeom>
        </p:spPr>
        <p:txBody>
          <a:bodyPr/>
          <a:lstStyle>
            <a:lvl1pPr>
              <a:lnSpc>
                <a:spcPts val="2600"/>
              </a:lnSpc>
              <a:defRPr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04" y="6176963"/>
            <a:ext cx="1070783" cy="49179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5" y="6445251"/>
            <a:ext cx="6930312" cy="252411"/>
          </a:xfrm>
          <a:prstGeom prst="rect">
            <a:avLst/>
          </a:prstGeom>
        </p:spPr>
        <p:txBody>
          <a:bodyPr wrap="none" lIns="0" rIns="0" anchor="b"/>
          <a:lstStyle>
            <a:lvl1pPr algn="l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smtClean="0"/>
              <a:t>nextLAP GmbH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06400" y="6445251"/>
            <a:ext cx="259624" cy="252411"/>
          </a:xfrm>
          <a:prstGeom prst="rect">
            <a:avLst/>
          </a:prstGeom>
        </p:spPr>
        <p:txBody>
          <a:bodyPr lIns="0" rIns="0" anchor="b"/>
          <a:lstStyle>
            <a:lvl1pPr algn="l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9854DB57-08C3-4CAA-9DA9-8FADF319CE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37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5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1977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55600" indent="-35560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♦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◊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857250" indent="-22860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◊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4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3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58165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6399" y="5221827"/>
            <a:ext cx="8362951" cy="461665"/>
          </a:xfrm>
        </p:spPr>
        <p:txBody>
          <a:bodyPr anchor="t"/>
          <a:lstStyle/>
          <a:p>
            <a:r>
              <a:rPr lang="de-DE" smtClean="0">
                <a:latin typeface="Calibri" panose="020F0502020204030204" pitchFamily="34" charset="0"/>
              </a:rPr>
              <a:t>IP/1 prototype: task types, equipment types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399" y="6052824"/>
            <a:ext cx="8362951" cy="45605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Generic task types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Mount</a:t>
            </a:r>
          </a:p>
          <a:p>
            <a:r>
              <a:rPr lang="de-DE" smtClean="0"/>
              <a:t>Clip</a:t>
            </a:r>
          </a:p>
          <a:p>
            <a:r>
              <a:rPr lang="de-DE" smtClean="0"/>
              <a:t>Screw</a:t>
            </a:r>
          </a:p>
          <a:p>
            <a:r>
              <a:rPr lang="de-DE" smtClean="0"/>
              <a:t>Pick</a:t>
            </a:r>
          </a:p>
          <a:p>
            <a:r>
              <a:rPr lang="de-DE" smtClean="0"/>
              <a:t>Inspect</a:t>
            </a:r>
          </a:p>
          <a:p>
            <a:r>
              <a:rPr lang="de-DE" smtClean="0"/>
              <a:t>Validate</a:t>
            </a:r>
          </a:p>
          <a:p>
            <a:r>
              <a:rPr lang="de-DE"/>
              <a:t>Scan</a:t>
            </a:r>
          </a:p>
          <a:p>
            <a:endParaRPr lang="de-DE" smtClean="0"/>
          </a:p>
          <a:p>
            <a:endParaRPr lang="de-DE"/>
          </a:p>
          <a:p>
            <a:r>
              <a:rPr lang="de-DE" smtClean="0"/>
              <a:t>Wait</a:t>
            </a:r>
          </a:p>
          <a:p>
            <a:r>
              <a:rPr lang="de-DE" smtClean="0"/>
              <a:t>Walk</a:t>
            </a:r>
          </a:p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nextLAP GmbH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54DB57-08C3-4CAA-9DA9-8FADF319CED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21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Generic equipment types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Screwdriver</a:t>
            </a:r>
          </a:p>
          <a:p>
            <a:r>
              <a:rPr lang="de-DE" smtClean="0"/>
              <a:t>EC-Screwdriver</a:t>
            </a:r>
          </a:p>
          <a:p>
            <a:r>
              <a:rPr lang="de-DE"/>
              <a:t>Scanner</a:t>
            </a:r>
          </a:p>
          <a:p>
            <a:r>
              <a:rPr lang="de-DE" smtClean="0"/>
              <a:t>Shelf</a:t>
            </a:r>
          </a:p>
          <a:p>
            <a:r>
              <a:rPr lang="de-DE" smtClean="0"/>
              <a:t>Pick-by-light</a:t>
            </a:r>
          </a:p>
          <a:p>
            <a:r>
              <a:rPr lang="de-DE" smtClean="0"/>
              <a:t>Pick-by-voice </a:t>
            </a:r>
          </a:p>
          <a:p>
            <a:r>
              <a:rPr lang="de-DE" smtClean="0"/>
              <a:t>Pick-by-tablet</a:t>
            </a:r>
          </a:p>
          <a:p>
            <a:r>
              <a:rPr lang="de-DE" smtClean="0"/>
              <a:t>AR glasses</a:t>
            </a:r>
          </a:p>
          <a:p>
            <a:r>
              <a:rPr lang="de-DE" smtClean="0"/>
              <a:t>Other Tool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nextLAP GmbH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54DB57-08C3-4CAA-9DA9-8FADF319CED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067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4&quot;/&gt;&lt;CPresentation id=&quot;1&quot;&gt;&lt;m_precDefaultNumber/&gt;&lt;m_precDefaultPercent/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m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85E9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buSzPct val="120000"/>
          <a:defRPr sz="1600" b="1" dirty="0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00000"/>
          </a:lnSpc>
          <a:buFont typeface="Arial" panose="020B0604020202020204" pitchFamily="34" charset="0"/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svorlage v8" id="{73347DCE-9F1B-47E3-98AF-50A0CFA1DE1D}" vid="{8D958319-2162-4753-8082-1D9E12868B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 v9</Template>
  <TotalTime>0</TotalTime>
  <Words>40</Words>
  <Application>Microsoft Office PowerPoint</Application>
  <PresentationFormat>Bildschirmpräsentation (4:3)</PresentationFormat>
  <Paragraphs>27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Symbol</vt:lpstr>
      <vt:lpstr>Office Theme</vt:lpstr>
      <vt:lpstr>think-cell Folie</vt:lpstr>
      <vt:lpstr>IP/1 prototype: task types, equipment types</vt:lpstr>
      <vt:lpstr>Generic task types</vt:lpstr>
      <vt:lpstr>Generic equipment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Stöckel</dc:creator>
  <cp:lastModifiedBy>Thomas Stöckel</cp:lastModifiedBy>
  <cp:revision>3</cp:revision>
  <dcterms:created xsi:type="dcterms:W3CDTF">2015-07-02T16:01:23Z</dcterms:created>
  <dcterms:modified xsi:type="dcterms:W3CDTF">2015-07-02T16:20:19Z</dcterms:modified>
</cp:coreProperties>
</file>