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8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9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7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4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8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2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9DD8-82B2-4CA1-BB68-6DC76B6A6C1B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8591-67C2-4ABE-8AFE-CA71B7D1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2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167" t="25418" r="1843" b="30649"/>
          <a:stretch/>
        </p:blipFill>
        <p:spPr>
          <a:xfrm>
            <a:off x="2733675" y="985837"/>
            <a:ext cx="2000250" cy="2000250"/>
          </a:xfrm>
          <a:prstGeom prst="ellipse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5989" t="34248" r="16589" b="34569"/>
          <a:stretch/>
        </p:blipFill>
        <p:spPr>
          <a:xfrm>
            <a:off x="4829225" y="921312"/>
            <a:ext cx="2017867" cy="2057402"/>
          </a:xfrm>
          <a:prstGeom prst="ellipse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874" t="27151" r="1874" b="28333"/>
          <a:stretch/>
        </p:blipFill>
        <p:spPr>
          <a:xfrm>
            <a:off x="6932869" y="913939"/>
            <a:ext cx="2076449" cy="2064775"/>
          </a:xfrm>
          <a:prstGeom prst="ellipse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12406" t="33234" r="14211" b="32827"/>
          <a:stretch/>
        </p:blipFill>
        <p:spPr>
          <a:xfrm>
            <a:off x="2686050" y="3252787"/>
            <a:ext cx="2057400" cy="2057400"/>
          </a:xfrm>
          <a:prstGeom prst="ellipse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-301" t="30590" r="751" b="23367"/>
          <a:stretch/>
        </p:blipFill>
        <p:spPr>
          <a:xfrm>
            <a:off x="4800600" y="3252786"/>
            <a:ext cx="2057401" cy="2057401"/>
          </a:xfrm>
          <a:prstGeom prst="ellipse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l="10981" t="31963" r="13470" b="33096"/>
          <a:stretch/>
        </p:blipFill>
        <p:spPr>
          <a:xfrm>
            <a:off x="6961443" y="3252786"/>
            <a:ext cx="2057402" cy="205740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3115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201-03</dc:creator>
  <cp:lastModifiedBy>201-03</cp:lastModifiedBy>
  <cp:revision>3</cp:revision>
  <dcterms:created xsi:type="dcterms:W3CDTF">2022-12-12T01:22:06Z</dcterms:created>
  <dcterms:modified xsi:type="dcterms:W3CDTF">2022-12-12T02:01:26Z</dcterms:modified>
</cp:coreProperties>
</file>