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media/image2.png" ContentType="image/png"/>
  <Override PartName="/ppt/media/image1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sldIdLst>
    <p:sldId id="256" r:id="rId3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>
            <a:fillRect/>
          </a:stretch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5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en-CA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en-CA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CA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CA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CA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CA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lang="en-CA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lang="en-CA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27E2346-BE4C-4362-A050-59445DB62684}" type="slidenum">
              <a:rPr lang="en-CA" sz="1400">
                <a:latin typeface="Times New Roman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