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C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C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27E2346-BE4C-4362-A050-59445DB62684}" type="slidenum">
              <a:rPr lang="en-CA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