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60" r:id="rId4"/>
    <p:sldId id="259" r:id="rId5"/>
    <p:sldId id="261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9706-8199-3C3B-851E-11349F432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9386D-9E7A-1619-9D3D-CADFFE8B9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7893-7202-1627-ECDF-64DBB5C3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308A-9F0C-49BA-94CD-20E5B9DB279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F9BE-425E-442B-49CB-957FE59B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E631-B957-DE66-6AB9-0AA03416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B2AB-5912-4531-BAC7-C36ED003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0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132C-BA12-C0C9-848B-261C4F52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C2F68-27A9-6BD1-9363-0B35EB6F3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9DE78-5C66-FA18-DD56-36F80B79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308A-9F0C-49BA-94CD-20E5B9DB279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58E5-395A-3662-CFC4-D21E18B4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D4BA6-8A5A-0BDB-8C13-75827980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B2AB-5912-4531-BAC7-C36ED003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9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162CF-FAF6-54B5-2896-0FCF9228E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15CFB-DC0B-8BB6-FBE7-580A399FA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6B10-1BDB-5DB9-DF19-68AA98E9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308A-9F0C-49BA-94CD-20E5B9DB279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0EADE-083D-CB7B-5C7E-0A8698D0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DF592-7136-C817-86C3-AB44230E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B2AB-5912-4531-BAC7-C36ED003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C5AD-93C7-EBA3-79F6-CEB1D829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1EDD-168B-03D4-2C04-3578DCC22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93CC-860C-F56E-A4E7-B0D06EF7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308A-9F0C-49BA-94CD-20E5B9DB279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63AB1-B2CB-89D7-8429-156E1DCA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F473-C609-41C6-C142-5362ED40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B2AB-5912-4531-BAC7-C36ED003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D453-A169-95AC-AE14-E938A9EF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B1D2E-0EF2-E554-18AB-570F5E60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9F9F8-06D2-48FA-0B0C-8A87087F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308A-9F0C-49BA-94CD-20E5B9DB279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EF9F-19FE-24F1-F4C3-CBD7330E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7AD31-750D-096E-2AA6-89614A0D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B2AB-5912-4531-BAC7-C36ED003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4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56F5-95FE-03C3-13D4-948E74CD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954D-0D66-BCF0-4EBB-2088091B1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4BD00-8797-F5A7-3A68-A8D85E2D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1CE50-F50E-E1A3-A1DB-0B90C129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308A-9F0C-49BA-94CD-20E5B9DB279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48D7F-AE16-18AB-EBCC-2A02C189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DA74B-547B-982C-7825-09483690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B2AB-5912-4531-BAC7-C36ED003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7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830F-529A-ACFB-E135-5C1CF648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79506-6C17-0B2A-B0AA-3078BC08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06AA1-4E5E-B558-23DA-9253A1D29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0B99D-A2B0-9754-C1B3-C7C0E9B1F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0BFCC-8169-6DC0-B80D-1B59A6E6C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A378A-3098-BB70-CDC7-DEB329AE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308A-9F0C-49BA-94CD-20E5B9DB279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6A8B8-1D6A-004C-130D-A4B91432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5A8CF-426C-0066-DD2C-9A3FBB1B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B2AB-5912-4531-BAC7-C36ED003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DACC-E7E7-7908-0490-B836812C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B4050-C005-2D24-F85A-4E3BB21A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308A-9F0C-49BA-94CD-20E5B9DB279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EA8B7-1B88-B866-5C09-E88CE4CF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2A0A4-3A69-A577-56E5-6EBD3B04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B2AB-5912-4531-BAC7-C36ED003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9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E3AED-182E-64F6-D9F6-61D078A5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308A-9F0C-49BA-94CD-20E5B9DB279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912FB-4F51-D581-97E0-314D111C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E1E40-A091-9F57-FE54-2AA7C09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B2AB-5912-4531-BAC7-C36ED003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8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C0AF-EE78-01DF-D145-68B8619C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D5FF-0A46-1E83-14FF-C6F7B571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65A1E-0F58-693F-2CE6-3416E704F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FDED4-ABAC-8274-25B1-3122AC23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308A-9F0C-49BA-94CD-20E5B9DB279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26241-80AB-A2E5-7069-9F429D96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C7C5A-D4CE-2445-1E2E-1C16990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B2AB-5912-4531-BAC7-C36ED003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8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9395-4A70-A001-9AA1-BFDE22C8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0AE0D-E893-924E-222F-96DBB5FC7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BD1B0-0D4C-DADE-92D6-148005352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1108-2D1F-A377-95D0-998C6499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308A-9F0C-49BA-94CD-20E5B9DB279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01432-9EAE-B40B-EA9D-F97EF987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44E8A-435B-15ED-816A-CA2F8D8F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B2AB-5912-4531-BAC7-C36ED003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3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8E025-8BD0-7D41-B5E2-AB9B7A57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86AFA-305D-832C-6186-7B68D3A69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AD562-6B88-4425-9AD6-23B9F65F9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308A-9F0C-49BA-94CD-20E5B9DB279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2FB6-8BE8-37F6-0EED-16DCA1E68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1BBA7-2C71-FF0E-EFB6-7CC9D39B7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6B2AB-5912-4531-BAC7-C36ED003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9661" y="1121433"/>
            <a:ext cx="9144000" cy="5227607"/>
          </a:xfrm>
        </p:spPr>
        <p:txBody>
          <a:bodyPr>
            <a:normAutofit/>
          </a:bodyPr>
          <a:lstStyle/>
          <a:p>
            <a:r>
              <a:rPr lang="en-US" sz="4000" b="1" baseline="30000" dirty="0"/>
              <a:t>MAKERERE</a:t>
            </a:r>
            <a:r>
              <a:rPr lang="en-US" sz="4000" dirty="0"/>
              <a:t>        </a:t>
            </a:r>
            <a:r>
              <a:rPr lang="en-US" sz="4000" b="1" baseline="30000" dirty="0"/>
              <a:t>UNIVERSITY</a:t>
            </a:r>
            <a:endParaRPr lang="en-US" sz="4000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sz="3200" b="1" baseline="30000" dirty="0"/>
              <a:t>COLLEGE OF COMPUTING AND INFORMATION SCIENCES</a:t>
            </a:r>
            <a:endParaRPr lang="en-US" sz="3200" b="0" dirty="0">
              <a:effectLst/>
            </a:endParaRPr>
          </a:p>
          <a:p>
            <a:r>
              <a:rPr lang="en-US" sz="3200" b="1" baseline="30000" dirty="0"/>
              <a:t>SCHOOL OF COMPUTING AND INFORMATION TECHNOLOGY</a:t>
            </a:r>
            <a:endParaRPr lang="en-US" sz="3200" b="0" dirty="0">
              <a:effectLst/>
            </a:endParaRPr>
          </a:p>
          <a:p>
            <a:pPr algn="l"/>
            <a:r>
              <a:rPr lang="en-US" sz="2000" b="1" dirty="0"/>
              <a:t>COURSE UNIT: </a:t>
            </a:r>
            <a:r>
              <a:rPr lang="en-US" sz="2000" dirty="0"/>
              <a:t>DATA ANALYTICS AND VISUALISATION</a:t>
            </a:r>
            <a:endParaRPr lang="en-US" sz="2000" b="0" dirty="0">
              <a:effectLst/>
            </a:endParaRPr>
          </a:p>
          <a:p>
            <a:pPr algn="l"/>
            <a:r>
              <a:rPr lang="en-US" sz="2000" b="1" dirty="0"/>
              <a:t>COURSE CODE: </a:t>
            </a:r>
            <a:r>
              <a:rPr lang="en-US" sz="2000" dirty="0"/>
              <a:t>MCS 7227</a:t>
            </a:r>
            <a:endParaRPr lang="en-US" sz="2000" b="0" dirty="0">
              <a:effectLst/>
            </a:endParaRPr>
          </a:p>
          <a:p>
            <a:pPr algn="l"/>
            <a:r>
              <a:rPr lang="en-US" sz="2000" b="1" dirty="0"/>
              <a:t>COURSE LECTURER: </a:t>
            </a:r>
            <a:r>
              <a:rPr lang="en-US" sz="2000" dirty="0"/>
              <a:t>DR ROSE NAKASI</a:t>
            </a:r>
            <a:endParaRPr lang="en-US" sz="2000" b="0" dirty="0">
              <a:effectLst/>
            </a:endParaRPr>
          </a:p>
          <a:p>
            <a:pPr algn="l"/>
            <a:r>
              <a:rPr lang="en-US" sz="2000" b="1" dirty="0"/>
              <a:t>STUDENT NAME:</a:t>
            </a:r>
            <a:r>
              <a:rPr lang="en-US" sz="2000" dirty="0"/>
              <a:t> NAKIBUUKA SANYU SOLOMY</a:t>
            </a:r>
            <a:endParaRPr lang="en-US" sz="2000" b="0" dirty="0">
              <a:effectLst/>
            </a:endParaRPr>
          </a:p>
          <a:p>
            <a:pPr algn="l"/>
            <a:r>
              <a:rPr lang="en-US" sz="2000" b="1" dirty="0"/>
              <a:t>REGISTRATION NUMBER:</a:t>
            </a:r>
            <a:r>
              <a:rPr lang="en-US" sz="2000" dirty="0"/>
              <a:t> 2023/HD05/18798U</a:t>
            </a:r>
            <a:endParaRPr lang="en-US" sz="2000" b="0" dirty="0">
              <a:effectLst/>
            </a:endParaRPr>
          </a:p>
          <a:p>
            <a:pPr algn="l"/>
            <a:r>
              <a:rPr lang="en-US" sz="2000" b="1" dirty="0"/>
              <a:t>STUDENT NUMBER:</a:t>
            </a:r>
            <a:r>
              <a:rPr lang="en-US" sz="2000" dirty="0"/>
              <a:t> 2300718798</a:t>
            </a:r>
            <a:endParaRPr lang="en-US" sz="2000" b="0" dirty="0">
              <a:effectLst/>
            </a:endParaRPr>
          </a:p>
          <a:p>
            <a:pPr algn="l"/>
            <a:br>
              <a:rPr lang="en-US" sz="2000" dirty="0"/>
            </a:br>
            <a:endParaRPr lang="en-US" sz="2000" dirty="0"/>
          </a:p>
        </p:txBody>
      </p:sp>
      <p:pic>
        <p:nvPicPr>
          <p:cNvPr id="1026" name="Picture 2" descr="https://lh5.googleusercontent.com/QltUC7g-CjZG6ZvBEki2Rmv6uTe6rsS9OwNTCaLKK_bzktIXPW0MXZKaB4uXMvwS6ICmP4NlcWxFlMfQBSbt582LW_7Psv3JhkqYFWtKuQakSGpoa3CvGGJsjOzidUZB5HWo2LiiqidZoGv7xqP1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970" y="987690"/>
            <a:ext cx="647907" cy="54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62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C0901D-1B7B-5551-B084-6B1B3B548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63" y="328420"/>
            <a:ext cx="6177700" cy="620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0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A17A-F1BB-5131-F290-AA046561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0983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C7BC-524A-A616-A82E-500C0A93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Recording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722A-603A-1190-ACB9-8E4A4844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https://youtu.be/2jcPXSa3S1g</a:t>
            </a:r>
          </a:p>
        </p:txBody>
      </p:sp>
    </p:spTree>
    <p:extLst>
      <p:ext uri="{BB962C8B-B14F-4D97-AF65-F5344CB8AC3E}">
        <p14:creationId xmlns:p14="http://schemas.microsoft.com/office/powerpoint/2010/main" val="238960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D472B-5D4B-F8E1-FADC-BC33D0328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437" y="216014"/>
            <a:ext cx="6865314" cy="5960949"/>
          </a:xfrm>
        </p:spPr>
      </p:pic>
    </p:spTree>
    <p:extLst>
      <p:ext uri="{BB962C8B-B14F-4D97-AF65-F5344CB8AC3E}">
        <p14:creationId xmlns:p14="http://schemas.microsoft.com/office/powerpoint/2010/main" val="366060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50DE5-CA72-86AE-A84E-6773882B0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109" y="211890"/>
            <a:ext cx="8786091" cy="6434220"/>
          </a:xfrm>
        </p:spPr>
      </p:pic>
    </p:spTree>
    <p:extLst>
      <p:ext uri="{BB962C8B-B14F-4D97-AF65-F5344CB8AC3E}">
        <p14:creationId xmlns:p14="http://schemas.microsoft.com/office/powerpoint/2010/main" val="107767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EFBA2-4EF2-ADB6-8AA2-466643F65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328" y="383718"/>
            <a:ext cx="7444509" cy="5928036"/>
          </a:xfrm>
        </p:spPr>
      </p:pic>
    </p:spTree>
    <p:extLst>
      <p:ext uri="{BB962C8B-B14F-4D97-AF65-F5344CB8AC3E}">
        <p14:creationId xmlns:p14="http://schemas.microsoft.com/office/powerpoint/2010/main" val="255836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07299-4A34-25D6-6CE5-440870368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300" y="894700"/>
            <a:ext cx="10291400" cy="5247482"/>
          </a:xfrm>
        </p:spPr>
      </p:pic>
    </p:spTree>
    <p:extLst>
      <p:ext uri="{BB962C8B-B14F-4D97-AF65-F5344CB8AC3E}">
        <p14:creationId xmlns:p14="http://schemas.microsoft.com/office/powerpoint/2010/main" val="254824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CF23D-B5E1-C10A-6081-4C83CF24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91" y="508579"/>
            <a:ext cx="5987473" cy="584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82D6FE-A7B8-00FA-EFFA-48307E75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88" y="277091"/>
            <a:ext cx="7256676" cy="61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7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1AE57-8D33-4C00-AD20-2739BBA11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815" y="343663"/>
            <a:ext cx="7130369" cy="617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5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61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Video Recording Link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2024-05-09T13:59:26Z</dcterms:created>
  <dcterms:modified xsi:type="dcterms:W3CDTF">2024-05-10T03:09:08Z</dcterms:modified>
</cp:coreProperties>
</file>