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59" r:id="rId4"/>
    <p:sldId id="264" r:id="rId5"/>
    <p:sldId id="269" r:id="rId6"/>
    <p:sldId id="271" r:id="rId7"/>
    <p:sldId id="260" r:id="rId8"/>
    <p:sldId id="270" r:id="rId9"/>
    <p:sldId id="274" r:id="rId10"/>
  </p:sldIdLst>
  <p:sldSz cx="12192000" cy="6858000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625E"/>
    <a:srgbClr val="BD0909"/>
    <a:srgbClr val="0AB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5" autoAdjust="0"/>
    <p:restoredTop sz="94660"/>
  </p:normalViewPr>
  <p:slideViewPr>
    <p:cSldViewPr>
      <p:cViewPr>
        <p:scale>
          <a:sx n="75" d="100"/>
          <a:sy n="75" d="100"/>
        </p:scale>
        <p:origin x="-341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369B-7662-40CF-ABC0-50BC2AB7C08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8B7F-1653-40B2-9CC6-3E16DCEA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5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48B7F-1653-40B2-9CC6-3E16DCEA12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4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933D-145E-4E67-9D8A-449E7DE82424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1F58-613F-42A2-B713-301C3142D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5253" y="1121556"/>
            <a:ext cx="774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Sport Manager</a:t>
            </a:r>
            <a:r>
              <a:rPr lang="ko-KR" altLang="en-US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社</a:t>
            </a:r>
            <a:endParaRPr lang="en-US" altLang="ko-KR" sz="4800" b="1" spc="-300" dirty="0" smtClean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ko-KR" altLang="en-US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데이터 모델링</a:t>
            </a:r>
            <a:r>
              <a:rPr lang="en-US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및 </a:t>
            </a:r>
            <a:r>
              <a:rPr lang="en-US" altLang="ko-KR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4800" b="1" spc="-3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개발 </a:t>
            </a:r>
            <a:endParaRPr lang="en-US" sz="4800" b="1" spc="-3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32304" y="4663014"/>
            <a:ext cx="32403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Team : </a:t>
            </a:r>
            <a:r>
              <a:rPr lang="en-US" altLang="ko-KR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iceland</a:t>
            </a:r>
            <a:endParaRPr lang="en-US" altLang="ko-KR" sz="2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1" name="Picture 3" descr="C:\Users\kosta\AppData\Local\Microsoft\Windows\INetCache\IE\4GBUC6Q9\13759669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69" y="2913161"/>
            <a:ext cx="2210028" cy="188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1135" y="5186234"/>
            <a:ext cx="2787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팀   장 </a:t>
            </a:r>
            <a:r>
              <a:rPr lang="en-US" altLang="ko-KR" sz="2000" b="1" dirty="0" smtClean="0"/>
              <a:t>:  </a:t>
            </a:r>
            <a:r>
              <a:rPr lang="ko-KR" altLang="en-US" sz="2000" b="1" dirty="0" smtClean="0"/>
              <a:t>전 상 일</a:t>
            </a:r>
            <a:endParaRPr lang="en-US" altLang="ko-KR" sz="2000" b="1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팀   원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백 </a:t>
            </a:r>
            <a:r>
              <a:rPr lang="ko-KR" altLang="en-US" sz="2000" dirty="0" err="1" smtClean="0"/>
              <a:t>욱</a:t>
            </a:r>
            <a:r>
              <a:rPr lang="ko-KR" altLang="en-US" sz="2000" dirty="0" smtClean="0"/>
              <a:t> 기</a:t>
            </a:r>
            <a:endParaRPr lang="en-US" altLang="ko-KR" sz="2000" dirty="0" smtClean="0"/>
          </a:p>
          <a:p>
            <a:r>
              <a:rPr lang="en-US" altLang="ko-KR" sz="2000" dirty="0" smtClean="0"/>
              <a:t>	   </a:t>
            </a:r>
            <a:r>
              <a:rPr lang="ko-KR" altLang="en-US" sz="2000" dirty="0" smtClean="0"/>
              <a:t>박 시 원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박 호 준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박 의 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915220" y="24118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4400" b="1" spc="-3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목 차 </a:t>
            </a:r>
            <a:endParaRPr lang="en-US" altLang="ko-KR" sz="4400" b="1" spc="-300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5480" y="1601622"/>
            <a:ext cx="3060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개요 및 목적</a:t>
            </a:r>
            <a:endParaRPr lang="ko-KR" altLang="en-US" sz="3200" b="1" dirty="0"/>
          </a:p>
        </p:txBody>
      </p:sp>
      <p:sp>
        <p:nvSpPr>
          <p:cNvPr id="19" name="오각형 18"/>
          <p:cNvSpPr/>
          <p:nvPr/>
        </p:nvSpPr>
        <p:spPr>
          <a:xfrm>
            <a:off x="575250" y="1520512"/>
            <a:ext cx="640357" cy="709684"/>
          </a:xfrm>
          <a:prstGeom prst="homePlate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01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15480" y="3140968"/>
            <a:ext cx="345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요구사항 분석</a:t>
            </a:r>
            <a:endParaRPr lang="ko-KR" altLang="en-US" sz="3200" b="1" dirty="0"/>
          </a:p>
        </p:txBody>
      </p:sp>
      <p:sp>
        <p:nvSpPr>
          <p:cNvPr id="21" name="오각형 20"/>
          <p:cNvSpPr/>
          <p:nvPr/>
        </p:nvSpPr>
        <p:spPr>
          <a:xfrm>
            <a:off x="575250" y="3059858"/>
            <a:ext cx="640357" cy="709684"/>
          </a:xfrm>
          <a:prstGeom prst="homePlate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02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15480" y="4669430"/>
            <a:ext cx="345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 모델링</a:t>
            </a:r>
            <a:endParaRPr lang="ko-KR" altLang="en-US" sz="3200" b="1" dirty="0"/>
          </a:p>
        </p:txBody>
      </p:sp>
      <p:sp>
        <p:nvSpPr>
          <p:cNvPr id="28" name="오각형 27"/>
          <p:cNvSpPr/>
          <p:nvPr/>
        </p:nvSpPr>
        <p:spPr>
          <a:xfrm>
            <a:off x="572056" y="4591524"/>
            <a:ext cx="640357" cy="709684"/>
          </a:xfrm>
          <a:prstGeom prst="homePlate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14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78951" y="332656"/>
            <a:ext cx="2952328" cy="648072"/>
          </a:xfrm>
          <a:prstGeom prst="roundRect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 목적 </a:t>
            </a:r>
            <a:r>
              <a:rPr lang="ko-KR" altLang="en-US" sz="2400" b="1" dirty="0">
                <a:solidFill>
                  <a:schemeClr val="bg1"/>
                </a:solidFill>
              </a:rPr>
              <a:t>및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316658" y="341755"/>
            <a:ext cx="1027593" cy="64807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01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175" y="1124744"/>
            <a:ext cx="382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√ </a:t>
            </a:r>
            <a:r>
              <a:rPr lang="ko-KR" altLang="en-US" sz="2800" b="1" dirty="0" smtClean="0">
                <a:latin typeface="Ebrima" panose="02000000000000000000" pitchFamily="2" charset="0"/>
                <a:cs typeface="Ebrima" panose="02000000000000000000" pitchFamily="2" charset="0"/>
              </a:rPr>
              <a:t>목적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586" y="1832630"/>
            <a:ext cx="10882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대상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업무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내용을 </a:t>
            </a:r>
            <a:r>
              <a:rPr lang="ko-KR" altLang="en-US" sz="20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표준화된 표기법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작성하여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업무를 정확하게 표기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분석하여 데이터 체계 구축 기반 확립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실제 데이터베이스 구축 및 시스템 개발을 통해 신규 정보시스템 기초를 제공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139" y="3933056"/>
            <a:ext cx="382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√ </a:t>
            </a:r>
            <a:r>
              <a:rPr lang="ko-KR" altLang="en-US" sz="2800" b="1" dirty="0" smtClean="0">
                <a:latin typeface="Ebrima" panose="02000000000000000000" pitchFamily="2" charset="0"/>
                <a:cs typeface="Ebrima" panose="02000000000000000000" pitchFamily="2" charset="0"/>
              </a:rPr>
              <a:t>개요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250" y="4653136"/>
            <a:ext cx="11099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효율적</a:t>
            </a:r>
            <a:r>
              <a:rPr lang="ko-KR" altLang="en-US" sz="2400" dirty="0">
                <a:solidFill>
                  <a:srgbClr val="0000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관리를 위한 </a:t>
            </a:r>
            <a:r>
              <a:rPr lang="ko-KR" altLang="en-US" sz="20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모델링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절차를 통해 견고한 </a:t>
            </a:r>
            <a:r>
              <a:rPr lang="ko-KR" altLang="en-US" sz="20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베이스 구축</a:t>
            </a:r>
            <a:endParaRPr lang="en-US" altLang="ko-KR" sz="20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절차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분석 ▷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▷ 물리 모델링 ▷ 데이터베이스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Oracle 11g,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developer,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 paradigm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4727848" y="1682873"/>
            <a:ext cx="7056784" cy="4338415"/>
          </a:xfrm>
          <a:prstGeom prst="roundRect">
            <a:avLst/>
          </a:prstGeom>
          <a:solidFill>
            <a:schemeClr val="bg1">
              <a:alpha val="39000"/>
            </a:schemeClr>
          </a:solidFill>
          <a:ln w="38100">
            <a:solidFill>
              <a:srgbClr val="86C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스포츠 용품 소매 상점의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벤더사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전 세계의 </a:t>
            </a:r>
            <a:r>
              <a:rPr lang="en-US" altLang="ko-KR" b="1" dirty="0">
                <a:solidFill>
                  <a:schemeClr val="tx1"/>
                </a:solidFill>
              </a:rPr>
              <a:t>15</a:t>
            </a:r>
            <a:r>
              <a:rPr lang="ko-KR" altLang="en-US" b="1" dirty="0">
                <a:solidFill>
                  <a:schemeClr val="tx1"/>
                </a:solidFill>
              </a:rPr>
              <a:t>개 </a:t>
            </a:r>
            <a:r>
              <a:rPr lang="ko-KR" altLang="en-US" b="1" dirty="0" err="1">
                <a:solidFill>
                  <a:schemeClr val="tx1"/>
                </a:solidFill>
              </a:rPr>
              <a:t>고객사와</a:t>
            </a:r>
            <a:r>
              <a:rPr lang="ko-KR" altLang="en-US" b="1" dirty="0">
                <a:solidFill>
                  <a:schemeClr val="tx1"/>
                </a:solidFill>
              </a:rPr>
              <a:t> 거래하고 있으며</a:t>
            </a:r>
            <a:r>
              <a:rPr lang="en-US" altLang="ko-KR" b="1" dirty="0">
                <a:solidFill>
                  <a:schemeClr val="tx1"/>
                </a:solidFill>
              </a:rPr>
              <a:t>, 5</a:t>
            </a:r>
            <a:r>
              <a:rPr lang="ko-KR" altLang="en-US" b="1" dirty="0">
                <a:solidFill>
                  <a:schemeClr val="tx1"/>
                </a:solidFill>
              </a:rPr>
              <a:t>개 대륙에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b="1" dirty="0">
                <a:solidFill>
                  <a:schemeClr val="tx1"/>
                </a:solidFill>
              </a:rPr>
              <a:t>각각 하나의 창고를 두고 있음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독자적인 생산라인과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배송팀을</a:t>
            </a:r>
            <a:r>
              <a:rPr lang="ko-KR" altLang="en-US" b="1" dirty="0" smtClean="0">
                <a:solidFill>
                  <a:schemeClr val="tx1"/>
                </a:solidFill>
              </a:rPr>
              <a:t> 가지고 있음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향후 지역별 창고 수를 늘리고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인터넷 사이트도 오픈 할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9" name="Picture 3" descr="C:\Users\eunhye\Desktop\DSFDSF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6" y="836712"/>
            <a:ext cx="893180" cy="846161"/>
          </a:xfrm>
          <a:prstGeom prst="rect">
            <a:avLst/>
          </a:prstGeom>
          <a:noFill/>
        </p:spPr>
      </p:pic>
      <p:pic>
        <p:nvPicPr>
          <p:cNvPr id="20" name="Picture 2" descr="C:\Users\kosta\AppData\Local\Microsoft\Windows\INetCache\IE\R8D3SLE7\company-975971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4" y="1489439"/>
            <a:ext cx="33369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912061" y="260651"/>
            <a:ext cx="3095707" cy="5760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고객 정보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335360" y="260648"/>
            <a:ext cx="1064737" cy="5760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02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91944" y="1083361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About </a:t>
            </a:r>
            <a:r>
              <a:rPr lang="en-US" altLang="ko-KR" sz="2000" b="1" dirty="0" err="1" smtClean="0"/>
              <a:t>SportManger</a:t>
            </a:r>
            <a:r>
              <a:rPr lang="ko-KR" altLang="en-US" sz="2000" b="1" dirty="0" smtClean="0"/>
              <a:t>社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74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24" y="1124744"/>
            <a:ext cx="11093124" cy="5472608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40053" y="188643"/>
            <a:ext cx="4247835" cy="5760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요구사항 정의 및 분석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263352" y="188640"/>
            <a:ext cx="1019091" cy="5760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02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35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983432" y="188639"/>
            <a:ext cx="5832648" cy="648072"/>
          </a:xfrm>
          <a:prstGeom prst="roundRect">
            <a:avLst/>
          </a:prstGeom>
          <a:solidFill>
            <a:srgbClr val="B38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논리적 데이터 모델링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포스트잇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262716" y="188639"/>
            <a:ext cx="1105468" cy="64807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" y="1052736"/>
            <a:ext cx="1159392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196752"/>
            <a:ext cx="11089232" cy="5265672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39416" y="188640"/>
            <a:ext cx="5328592" cy="648071"/>
          </a:xfrm>
          <a:prstGeom prst="roundRect">
            <a:avLst/>
          </a:prstGeom>
          <a:solidFill>
            <a:srgbClr val="B38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논리적 데이터 모델링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ERD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262716" y="188638"/>
            <a:ext cx="1105468" cy="648072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6" y="1124744"/>
            <a:ext cx="11302884" cy="5301177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983432" y="188641"/>
            <a:ext cx="4967202" cy="648072"/>
          </a:xfrm>
          <a:prstGeom prst="roundRect">
            <a:avLst/>
          </a:prstGeom>
          <a:solidFill>
            <a:srgbClr val="B38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물</a:t>
            </a:r>
            <a:r>
              <a:rPr lang="ko-KR" altLang="en-US" sz="2400" b="1" dirty="0">
                <a:solidFill>
                  <a:schemeClr val="bg1"/>
                </a:solidFill>
              </a:rPr>
              <a:t>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적 데이터 모델링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ERD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262716" y="188639"/>
            <a:ext cx="1105468" cy="64807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327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11424" y="260648"/>
            <a:ext cx="5184576" cy="648072"/>
          </a:xfrm>
          <a:prstGeom prst="roundRect">
            <a:avLst/>
          </a:prstGeom>
          <a:solidFill>
            <a:srgbClr val="B38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모델링 결과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테이블 정의서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262716" y="260646"/>
            <a:ext cx="1105468" cy="648074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03</a:t>
            </a:r>
            <a:endParaRPr lang="ko-KR" alt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6" y="1045384"/>
            <a:ext cx="10681150" cy="5614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196</Words>
  <Application>Microsoft Office PowerPoint</Application>
  <PresentationFormat>사용자 지정</PresentationFormat>
  <Paragraphs>47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96</cp:revision>
  <dcterms:modified xsi:type="dcterms:W3CDTF">2018-09-21T07:26:56Z</dcterms:modified>
</cp:coreProperties>
</file>