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26" y="1854561"/>
            <a:ext cx="8715744" cy="34901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274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5" y="148304"/>
            <a:ext cx="8669465" cy="54024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0" y="5762051"/>
            <a:ext cx="12192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400" b="1" i="1" dirty="0">
                <a:ln w="0">
                  <a:noFill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Vijaya" panose="020B0604020202020204" pitchFamily="34" charset="0"/>
              </a:rPr>
              <a:t>Home Page</a:t>
            </a:r>
            <a:endParaRPr lang="en-US" sz="5400" b="1" i="1" dirty="0">
              <a:ln w="0">
                <a:noFill/>
              </a:ln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+mj-lt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103032"/>
            <a:ext cx="8518475" cy="54606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0" y="5774930"/>
            <a:ext cx="12192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b="1" i="1" dirty="0">
                <a:ln w="0">
                  <a:noFill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Vijaya" panose="020B0604020202020204" pitchFamily="34" charset="0"/>
              </a:rPr>
              <a:t>Teacher/Speaker Information Page</a:t>
            </a:r>
          </a:p>
        </p:txBody>
      </p:sp>
    </p:spTree>
    <p:extLst>
      <p:ext uri="{BB962C8B-B14F-4D97-AF65-F5344CB8AC3E}">
        <p14:creationId xmlns:p14="http://schemas.microsoft.com/office/powerpoint/2010/main" val="11583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7" y="115909"/>
            <a:ext cx="9002332" cy="5460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0" y="5774930"/>
            <a:ext cx="12192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b="1" i="1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Vijaya" panose="020B0604020202020204" pitchFamily="34" charset="0"/>
              </a:rPr>
              <a:t>Teacher/Speaker Profile </a:t>
            </a:r>
            <a:r>
              <a:rPr lang="en-US" sz="3600" b="1" i="1" dirty="0">
                <a:ln w="0">
                  <a:noFill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Vijaya" panose="020B0604020202020204" pitchFamily="3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90929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92438"/>
            <a:ext cx="8596668" cy="35803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Facilitating contact among users.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Search functions and filters.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Rating system for speakers.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Uploading photos for users.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713532"/>
            <a:ext cx="12192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i="1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Vijaya" panose="020B0604020202020204" pitchFamily="34" charset="0"/>
              </a:rPr>
              <a:t>High Level Tasks</a:t>
            </a:r>
            <a:endParaRPr lang="en-US" sz="4000" b="1" i="1" dirty="0">
              <a:ln w="0">
                <a:noFill/>
              </a:ln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+mj-lt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24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35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Trebuchet MS</vt:lpstr>
      <vt:lpstr>Vijaya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Kramer</dc:creator>
  <cp:lastModifiedBy>Katie Kramer</cp:lastModifiedBy>
  <cp:revision>18</cp:revision>
  <dcterms:created xsi:type="dcterms:W3CDTF">2015-01-27T20:18:20Z</dcterms:created>
  <dcterms:modified xsi:type="dcterms:W3CDTF">2015-01-27T21:46:44Z</dcterms:modified>
</cp:coreProperties>
</file>