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58" r:id="rId6"/>
    <p:sldId id="259" r:id="rId7"/>
    <p:sldId id="262" r:id="rId8"/>
    <p:sldId id="260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B975E-B02D-4247-B410-541799B596E2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AC4FA-9670-4053-83C4-84649C484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C4FA-9670-4053-83C4-84649C4840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19A4-645E-4BBA-B262-0D1857DC4A73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0B533-B40E-443F-940F-CBB929CC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371600" y="2590800"/>
            <a:ext cx="7010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371600" y="1066800"/>
            <a:ext cx="70104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55626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 Word Lookup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447800" y="1219201"/>
            <a:ext cx="12954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Lookup Words: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600200"/>
            <a:ext cx="23622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C:\Desktop\sample.txt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600200"/>
            <a:ext cx="2057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Browse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1981200"/>
            <a:ext cx="1676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Website: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81600" y="1981200"/>
            <a:ext cx="2209800" cy="381794"/>
            <a:chOff x="5105400" y="3048000"/>
            <a:chExt cx="2209800" cy="381794"/>
          </a:xfrm>
        </p:grpSpPr>
        <p:sp>
          <p:nvSpPr>
            <p:cNvPr id="10" name="TextBox 9"/>
            <p:cNvSpPr txBox="1"/>
            <p:nvPr/>
          </p:nvSpPr>
          <p:spPr>
            <a:xfrm>
              <a:off x="5105400" y="3048000"/>
              <a:ext cx="220980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Merriam Webster</a:t>
              </a:r>
              <a:endParaRPr lang="en-US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6667500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6934200" y="3200400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7010400" y="32766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6934200" y="3200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53000" y="4191000"/>
            <a:ext cx="2209800" cy="381794"/>
            <a:chOff x="5029200" y="3048000"/>
            <a:chExt cx="2209800" cy="381794"/>
          </a:xfrm>
        </p:grpSpPr>
        <p:sp>
          <p:nvSpPr>
            <p:cNvPr id="24" name="TextBox 23"/>
            <p:cNvSpPr txBox="1"/>
            <p:nvPr/>
          </p:nvSpPr>
          <p:spPr>
            <a:xfrm>
              <a:off x="5029200" y="3048000"/>
              <a:ext cx="220980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Tabular HTML</a:t>
              </a:r>
              <a:endParaRPr lang="en-US" sz="1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6667500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6934200" y="3200400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7010400" y="32766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6934200" y="3200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914400" y="129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1600200" y="2743200"/>
            <a:ext cx="2438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Rebuild from Database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3124200"/>
            <a:ext cx="2819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C:\Desktop\sample.xml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3124200"/>
            <a:ext cx="2057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Browse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9906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447800" y="5181600"/>
            <a:ext cx="3200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 Database Entry (XML):</a:t>
            </a:r>
            <a:endParaRPr lang="en-US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5486400" y="5187554"/>
            <a:ext cx="304800" cy="228600"/>
            <a:chOff x="1447800" y="5251846"/>
            <a:chExt cx="304800" cy="228600"/>
          </a:xfrm>
        </p:grpSpPr>
        <p:sp>
          <p:nvSpPr>
            <p:cNvPr id="43" name="Rectangle 42"/>
            <p:cNvSpPr/>
            <p:nvPr/>
          </p:nvSpPr>
          <p:spPr>
            <a:xfrm>
              <a:off x="1447800" y="5251846"/>
              <a:ext cx="2286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Connector 47"/>
            <p:cNvCxnSpPr>
              <a:endCxn id="43" idx="2"/>
            </p:cNvCxnSpPr>
            <p:nvPr/>
          </p:nvCxnSpPr>
          <p:spPr>
            <a:xfrm rot="16200000" flipH="1">
              <a:off x="1466850" y="5385196"/>
              <a:ext cx="1524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3" idx="2"/>
            </p:cNvCxnSpPr>
            <p:nvPr/>
          </p:nvCxnSpPr>
          <p:spPr>
            <a:xfrm rot="5400000" flipH="1" flipV="1">
              <a:off x="1543050" y="5270896"/>
              <a:ext cx="228600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5715000" y="6169223"/>
            <a:ext cx="9906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Start!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3600" y="6169223"/>
            <a:ext cx="9906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828800" y="4721423"/>
            <a:ext cx="2667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C:\Desktop\sample.html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828800" y="5638800"/>
            <a:ext cx="2819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C:\Desktop\sample.xml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5638800"/>
            <a:ext cx="2057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Browse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447800" y="3883223"/>
            <a:ext cx="25908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Output: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47800" y="4267200"/>
            <a:ext cx="25908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 Output Destination: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334000" y="4721423"/>
            <a:ext cx="2057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Browse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8229600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685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of Flash Cards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60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1524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#43343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362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to Main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2438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81000"/>
            <a:ext cx="7467600" cy="617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685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Flash Card Panel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59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56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556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63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362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stuff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5029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to List: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50292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#4532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502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90600"/>
            <a:ext cx="7239000" cy="556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14478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Self Assessment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905000"/>
            <a:ext cx="1676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24384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Flash Card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9812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Write to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590800"/>
            <a:ext cx="1676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Lists Ops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066800"/>
            <a:ext cx="68580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3429000"/>
            <a:ext cx="1676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7848600" cy="617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334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Words Panel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19200" y="4038599"/>
            <a:ext cx="7010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295400" y="2667000"/>
            <a:ext cx="12954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Lookup Words: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3047999"/>
            <a:ext cx="23622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C:\Desktop\sample.txt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05400" y="3047999"/>
            <a:ext cx="2057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Browse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0" y="3428999"/>
            <a:ext cx="1676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Website: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29200" y="3428999"/>
            <a:ext cx="2209800" cy="381794"/>
            <a:chOff x="5105400" y="3048000"/>
            <a:chExt cx="2209800" cy="381794"/>
          </a:xfrm>
        </p:grpSpPr>
        <p:sp>
          <p:nvSpPr>
            <p:cNvPr id="30" name="TextBox 29"/>
            <p:cNvSpPr txBox="1"/>
            <p:nvPr/>
          </p:nvSpPr>
          <p:spPr>
            <a:xfrm>
              <a:off x="5105400" y="3048000"/>
              <a:ext cx="220980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Merriam Webster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6667500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6934200" y="3200400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7010400" y="32766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6934200" y="3200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762000" y="2743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1447800" y="4190999"/>
            <a:ext cx="2438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Rebuild from Database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447800" y="4571999"/>
            <a:ext cx="2819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C:\Desktop\sample.xml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257800" y="4571999"/>
            <a:ext cx="2057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Browse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838200" y="42671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914400" y="16002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 List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76600" y="1600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List name here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3000" y="5791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to Main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10200" y="571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53000" y="3812977"/>
            <a:ext cx="2209800" cy="381794"/>
            <a:chOff x="5029200" y="3048000"/>
            <a:chExt cx="2209800" cy="381794"/>
          </a:xfrm>
        </p:grpSpPr>
        <p:sp>
          <p:nvSpPr>
            <p:cNvPr id="5" name="TextBox 4"/>
            <p:cNvSpPr txBox="1"/>
            <p:nvPr/>
          </p:nvSpPr>
          <p:spPr>
            <a:xfrm>
              <a:off x="5029200" y="3048000"/>
              <a:ext cx="220980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Tabular HTML</a:t>
              </a:r>
              <a:endParaRPr lang="en-US" sz="1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6667500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6934200" y="3200400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7010400" y="32766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6934200" y="3200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47800" y="4803577"/>
            <a:ext cx="3200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 Database Entry (XML):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86400" y="4809531"/>
            <a:ext cx="304800" cy="228600"/>
            <a:chOff x="1447800" y="5251846"/>
            <a:chExt cx="304800" cy="228600"/>
          </a:xfrm>
        </p:grpSpPr>
        <p:sp>
          <p:nvSpPr>
            <p:cNvPr id="12" name="Rectangle 11"/>
            <p:cNvSpPr/>
            <p:nvPr/>
          </p:nvSpPr>
          <p:spPr>
            <a:xfrm>
              <a:off x="1447800" y="5251846"/>
              <a:ext cx="2286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" name="Straight Connector 12"/>
            <p:cNvCxnSpPr>
              <a:endCxn id="12" idx="2"/>
            </p:cNvCxnSpPr>
            <p:nvPr/>
          </p:nvCxnSpPr>
          <p:spPr>
            <a:xfrm rot="16200000" flipH="1">
              <a:off x="1466850" y="5385196"/>
              <a:ext cx="1524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 rot="5400000" flipH="1" flipV="1">
              <a:off x="1543050" y="5270896"/>
              <a:ext cx="228600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715000" y="5791200"/>
            <a:ext cx="9906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Start!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5791200"/>
            <a:ext cx="9906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4343400"/>
            <a:ext cx="2667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C:\Desktop\sample.html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5260777"/>
            <a:ext cx="2819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C:\Desktop\sample.xml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5260777"/>
            <a:ext cx="2057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Browse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505200"/>
            <a:ext cx="25908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Output: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889177"/>
            <a:ext cx="25908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 Output Destination: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4343400"/>
            <a:ext cx="2057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Browse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762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File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0" y="2057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List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choices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57200"/>
            <a:ext cx="7086600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685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75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17526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667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5908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All, select 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3886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03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8001000" cy="632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533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Results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5240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167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676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752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Synonym……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286000"/>
            <a:ext cx="15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5943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Selected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5943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2438400"/>
            <a:ext cx="22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radiobuttons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5943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52578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#223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2578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to List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1000"/>
            <a:ext cx="7772400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685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of Self Assessment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67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one, 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8194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incorrectly answered words to: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2819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None, List #232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4876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to Main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4724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81000"/>
            <a:ext cx="7620000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 Assessment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371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 come 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36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667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Meaning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048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Meaning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5052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Meaning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38862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Meaning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 1/320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Quit Test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3340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2667000"/>
            <a:ext cx="45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radiobuttons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48006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8077200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6858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of Test Screen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752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score was 4/234354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to Main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241</Words>
  <Application>Microsoft Office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 Word Lookup</vt:lpstr>
      <vt:lpstr>Main menu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Sumukh</dc:creator>
  <cp:lastModifiedBy>Suhas</cp:lastModifiedBy>
  <cp:revision>38</cp:revision>
  <dcterms:created xsi:type="dcterms:W3CDTF">2009-07-06T16:45:11Z</dcterms:created>
  <dcterms:modified xsi:type="dcterms:W3CDTF">2009-11-17T05:07:46Z</dcterms:modified>
</cp:coreProperties>
</file>