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</p:sldMasterIdLst>
  <p:sldIdLst>
    <p:sldId id="256" r:id="rId4"/>
    <p:sldId id="257" r:id="rId5"/>
    <p:sldId id="263" r:id="rId6"/>
    <p:sldId id="267" r:id="rId7"/>
    <p:sldId id="269" r:id="rId8"/>
    <p:sldId id="264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E5203E"/>
    <a:srgbClr val="151515"/>
    <a:srgbClr val="1F4E79"/>
    <a:srgbClr val="666666"/>
    <a:srgbClr val="474747"/>
    <a:srgbClr val="225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7017" autoAdjust="0"/>
  </p:normalViewPr>
  <p:slideViewPr>
    <p:cSldViewPr snapToGrid="0">
      <p:cViewPr varScale="1">
        <p:scale>
          <a:sx n="123" d="100"/>
          <a:sy n="123" d="100"/>
        </p:scale>
        <p:origin x="137" y="3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앞 표지 기본 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86102" y="4234908"/>
            <a:ext cx="441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 타이틀 외</a:t>
            </a:r>
            <a:endParaRPr lang="en-US" altLang="ko-KR" sz="4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28498" y="2155807"/>
            <a:ext cx="773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표지 타이틀</a:t>
            </a:r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프로젝트 명 외 기타</a:t>
            </a:r>
            <a:endParaRPr lang="ko-KR" alt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0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앞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960640" y="4234908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도서관리</a:t>
            </a:r>
            <a:r>
              <a:rPr lang="en-US" altLang="ko-KR" sz="4000" dirty="0" smtClean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프로그램</a:t>
            </a:r>
            <a:endParaRPr lang="en-US" altLang="ko-KR" sz="4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228498" y="2155807"/>
            <a:ext cx="773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자바 웹 개발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</a:t>
            </a:r>
            <a:endParaRPr lang="en-US" altLang="ko-KR" sz="5400" b="1" dirty="0" smtClean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팀 프로젝트 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</a:t>
            </a:r>
            <a:r>
              <a:rPr lang="ko-KR" altLang="en-US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</a:t>
            </a:r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1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228498" y="2551837"/>
            <a:ext cx="773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THANK YOU FOR YOUR ATTENTION</a:t>
            </a:r>
            <a:endParaRPr lang="ko-KR" altLang="en-US" sz="54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18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기본 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67993" y="1846625"/>
            <a:ext cx="12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팀명</a:t>
            </a:r>
            <a:endParaRPr lang="ko-KR" altLang="en-US" sz="28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616147" y="3514904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목차 </a:t>
            </a:r>
            <a:r>
              <a:rPr lang="en-US" altLang="ko-KR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616147" y="435402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목차 </a:t>
            </a:r>
            <a:r>
              <a:rPr lang="en-US" altLang="ko-KR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40132" y="451388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16147" y="519314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목차 </a:t>
            </a:r>
            <a:r>
              <a:rPr lang="en-US" altLang="ko-KR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8340132" y="53530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40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67993" y="1846625"/>
            <a:ext cx="12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2800" b="1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</a:t>
            </a:r>
            <a:endParaRPr lang="ko-KR" altLang="en-US" sz="2800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616147" y="3514904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팀원 소개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일정표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616147" y="435402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주제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</a:t>
            </a:r>
            <a:r>
              <a:rPr lang="ko-KR" altLang="en-US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기능 소개</a:t>
            </a:r>
            <a:endParaRPr lang="ko-KR" altLang="en-US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40132" y="4513884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16147" y="5193143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핵심 </a:t>
            </a:r>
            <a:r>
              <a:rPr lang="ko-KR" altLang="en-US" sz="2000" dirty="0" smtClean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기능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실행 결과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340132" y="53530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기본 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07848" y="326313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solidFill>
                  <a:srgbClr val="22222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본문 타이틀</a:t>
            </a:r>
            <a:endParaRPr lang="ko-KR" altLang="en-US" sz="2000" dirty="0">
              <a:solidFill>
                <a:srgbClr val="22222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1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07848" y="326313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solidFill>
                  <a:srgbClr val="22222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팀원 소개 및 일정표</a:t>
            </a:r>
            <a:endParaRPr lang="ko-KR" altLang="en-US" sz="2000" dirty="0">
              <a:solidFill>
                <a:srgbClr val="22222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56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07848" y="32631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solidFill>
                  <a:srgbClr val="22222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주제 및 기능 소개</a:t>
            </a:r>
            <a:endParaRPr lang="ko-KR" altLang="en-US" sz="2000" dirty="0">
              <a:solidFill>
                <a:srgbClr val="22222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06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07848" y="326313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solidFill>
                  <a:srgbClr val="222222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핵심 기능 및 실행 결과</a:t>
            </a:r>
            <a:endParaRPr lang="ko-KR" altLang="en-US" sz="2000" dirty="0">
              <a:solidFill>
                <a:srgbClr val="222222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20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9" name="자유형 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grpSp>
        <p:nvGrpSpPr>
          <p:cNvPr id="11" name="그룹 10"/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2" name="자유형 11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3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 userDrawn="1"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1304"/>
          <p:cNvSpPr/>
          <p:nvPr userDrawn="1"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8" y="1816178"/>
            <a:ext cx="2117246" cy="5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8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>
            <a:off x="7950923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 userDrawn="1"/>
        </p:nvSpPr>
        <p:spPr>
          <a:xfrm>
            <a:off x="0" y="0"/>
            <a:ext cx="8824404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 userDrawn="1"/>
        </p:nvSpPr>
        <p:spPr>
          <a:xfrm>
            <a:off x="-1" y="204159"/>
            <a:ext cx="8615387" cy="62900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6155135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  <a:gd name="connsiteX0" fmla="*/ 0 w 6644019"/>
              <a:gd name="connsiteY0" fmla="*/ 35264 h 1249209"/>
              <a:gd name="connsiteX1" fmla="*/ 299546 w 6644019"/>
              <a:gd name="connsiteY1" fmla="*/ 35264 h 1249209"/>
              <a:gd name="connsiteX2" fmla="*/ 1418897 w 6644019"/>
              <a:gd name="connsiteY2" fmla="*/ 35264 h 1249209"/>
              <a:gd name="connsiteX3" fmla="*/ 6644019 w 6644019"/>
              <a:gd name="connsiteY3" fmla="*/ 0 h 1249209"/>
              <a:gd name="connsiteX4" fmla="*/ 6155135 w 6644019"/>
              <a:gd name="connsiteY4" fmla="*/ 1249209 h 1249209"/>
              <a:gd name="connsiteX5" fmla="*/ 1418897 w 6644019"/>
              <a:gd name="connsiteY5" fmla="*/ 1233443 h 1249209"/>
              <a:gd name="connsiteX6" fmla="*/ 1 w 6644019"/>
              <a:gd name="connsiteY6" fmla="*/ 1233443 h 1249209"/>
              <a:gd name="connsiteX7" fmla="*/ 0 w 6644019"/>
              <a:gd name="connsiteY7" fmla="*/ 1233443 h 1249209"/>
              <a:gd name="connsiteX8" fmla="*/ 0 w 6644019"/>
              <a:gd name="connsiteY8" fmla="*/ 35264 h 124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44019" h="1249209">
                <a:moveTo>
                  <a:pt x="0" y="35264"/>
                </a:moveTo>
                <a:lnTo>
                  <a:pt x="299546" y="35264"/>
                </a:lnTo>
                <a:lnTo>
                  <a:pt x="1418897" y="35264"/>
                </a:lnTo>
                <a:lnTo>
                  <a:pt x="6644019" y="0"/>
                </a:lnTo>
                <a:lnTo>
                  <a:pt x="6155135" y="1249209"/>
                </a:lnTo>
                <a:lnTo>
                  <a:pt x="1418897" y="1233443"/>
                </a:lnTo>
                <a:lnTo>
                  <a:pt x="1" y="1233443"/>
                </a:lnTo>
                <a:lnTo>
                  <a:pt x="0" y="1233443"/>
                </a:lnTo>
                <a:lnTo>
                  <a:pt x="0" y="352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8" y="273976"/>
            <a:ext cx="2117246" cy="5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5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82"/>
          <p:cNvSpPr/>
          <p:nvPr/>
        </p:nvSpPr>
        <p:spPr>
          <a:xfrm>
            <a:off x="8271560" y="4166820"/>
            <a:ext cx="2796385" cy="80881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모서리가 둥근 직사각형 85"/>
          <p:cNvSpPr/>
          <p:nvPr/>
        </p:nvSpPr>
        <p:spPr>
          <a:xfrm>
            <a:off x="8265551" y="4155211"/>
            <a:ext cx="2236193" cy="9249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모서리가 둥근 직사각형 82"/>
          <p:cNvSpPr/>
          <p:nvPr/>
        </p:nvSpPr>
        <p:spPr>
          <a:xfrm>
            <a:off x="8265551" y="2093257"/>
            <a:ext cx="2796385" cy="80881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4" name="모서리가 둥근 직사각형 85"/>
          <p:cNvSpPr/>
          <p:nvPr/>
        </p:nvSpPr>
        <p:spPr>
          <a:xfrm>
            <a:off x="8246249" y="2089569"/>
            <a:ext cx="388922" cy="84158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5" name="모서리가 둥근 직사각형 82"/>
          <p:cNvSpPr/>
          <p:nvPr/>
        </p:nvSpPr>
        <p:spPr>
          <a:xfrm>
            <a:off x="8265551" y="3095402"/>
            <a:ext cx="2796385" cy="80881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6" name="모서리가 둥근 직사각형 85"/>
          <p:cNvSpPr/>
          <p:nvPr/>
        </p:nvSpPr>
        <p:spPr>
          <a:xfrm>
            <a:off x="8265551" y="3095402"/>
            <a:ext cx="1796350" cy="95666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8" name="모서리가 둥근 직사각형 82"/>
          <p:cNvSpPr/>
          <p:nvPr/>
        </p:nvSpPr>
        <p:spPr>
          <a:xfrm>
            <a:off x="8265551" y="5190585"/>
            <a:ext cx="2796385" cy="73528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모서리가 둥근 직사각형 85"/>
          <p:cNvSpPr/>
          <p:nvPr/>
        </p:nvSpPr>
        <p:spPr>
          <a:xfrm>
            <a:off x="8265551" y="5181053"/>
            <a:ext cx="2796385" cy="88969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8034" y="2182560"/>
            <a:ext cx="4500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0::00</a:t>
            </a:r>
            <a:endParaRPr lang="ko-KR" altLang="en-US" sz="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55395" y="2174138"/>
            <a:ext cx="448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0::30</a:t>
            </a:r>
            <a:endParaRPr lang="ko-KR" altLang="en-US" sz="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06193" y="3259325"/>
            <a:ext cx="4602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0::30</a:t>
            </a:r>
            <a:endParaRPr lang="ko-KR" altLang="en-US" sz="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62822" y="3268863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4:30</a:t>
            </a:r>
            <a:endParaRPr lang="ko-KR" altLang="en-US" sz="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862822" y="4324575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4:30</a:t>
            </a:r>
            <a:endParaRPr lang="ko-KR" altLang="en-US" sz="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354461" y="4338279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5:00</a:t>
            </a:r>
            <a:endParaRPr lang="ko-KR" altLang="en-US" sz="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54461" y="5388402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5:00</a:t>
            </a:r>
            <a:endParaRPr lang="ko-KR" altLang="en-US" sz="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862857" y="5388402"/>
            <a:ext cx="39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6:00</a:t>
            </a:r>
            <a:endParaRPr lang="ko-KR" altLang="en-US" sz="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8035" y="2334967"/>
            <a:ext cx="28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주제 선정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30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08035" y="3405607"/>
            <a:ext cx="28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소스 코드 작성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8035" y="4454130"/>
            <a:ext cx="28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 정리 및 해설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30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08035" y="5592818"/>
            <a:ext cx="2862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ppt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작성 및 발표 준비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45511" y="1419697"/>
            <a:ext cx="197658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일정표</a:t>
            </a:r>
          </a:p>
        </p:txBody>
      </p:sp>
    </p:spTree>
    <p:extLst>
      <p:ext uri="{BB962C8B-B14F-4D97-AF65-F5344CB8AC3E}">
        <p14:creationId xmlns:p14="http://schemas.microsoft.com/office/powerpoint/2010/main" val="344203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2084" y="1408552"/>
            <a:ext cx="337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Rolling Paper </a:t>
            </a:r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7471" y="1412847"/>
            <a:ext cx="814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조원의 이름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성별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전화번호를 기입한 데이터를 개인의 파일을 생성하여 저장하였다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그리고 날짜 별 해당 조원에 대한 코멘트를 입력하여 누적 저장 할 수 있도록 하였다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634" y="2564073"/>
            <a:ext cx="337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프로그램 기능 </a:t>
            </a:r>
            <a:endParaRPr lang="en-US" altLang="ko-KR" sz="20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1754" y="2095006"/>
            <a:ext cx="27432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0869" y="2964183"/>
            <a:ext cx="27432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3154213" y="4740784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4213" y="4848737"/>
            <a:ext cx="8128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 생성</a:t>
            </a:r>
          </a:p>
        </p:txBody>
      </p:sp>
      <p:sp>
        <p:nvSpPr>
          <p:cNvPr id="39" name="순서도: 처리 38"/>
          <p:cNvSpPr/>
          <p:nvPr/>
        </p:nvSpPr>
        <p:spPr>
          <a:xfrm>
            <a:off x="5995665" y="2875675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95665" y="2983628"/>
            <a:ext cx="81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 삭제</a:t>
            </a:r>
          </a:p>
        </p:txBody>
      </p:sp>
      <p:sp>
        <p:nvSpPr>
          <p:cNvPr id="41" name="순서도: 처리 40"/>
          <p:cNvSpPr/>
          <p:nvPr/>
        </p:nvSpPr>
        <p:spPr>
          <a:xfrm>
            <a:off x="8673508" y="4720347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11608" y="4828299"/>
            <a:ext cx="81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 출력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6651548" y="4740784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10981" y="4841580"/>
            <a:ext cx="997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코멘트 입력</a:t>
            </a:r>
          </a:p>
        </p:txBody>
      </p:sp>
      <p:sp>
        <p:nvSpPr>
          <p:cNvPr id="53" name="순서도: 처리 52"/>
          <p:cNvSpPr/>
          <p:nvPr/>
        </p:nvSpPr>
        <p:spPr>
          <a:xfrm>
            <a:off x="4374452" y="3719593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74452" y="3827546"/>
            <a:ext cx="81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 검색</a:t>
            </a:r>
          </a:p>
        </p:txBody>
      </p:sp>
      <p:sp>
        <p:nvSpPr>
          <p:cNvPr id="57" name="순서도: 처리 56"/>
          <p:cNvSpPr/>
          <p:nvPr/>
        </p:nvSpPr>
        <p:spPr>
          <a:xfrm>
            <a:off x="2045387" y="3702875"/>
            <a:ext cx="850900" cy="525269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71474" y="3821623"/>
            <a:ext cx="81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 입력</a:t>
            </a:r>
          </a:p>
        </p:txBody>
      </p:sp>
      <p:sp>
        <p:nvSpPr>
          <p:cNvPr id="59" name="순서도: 처리 58"/>
          <p:cNvSpPr/>
          <p:nvPr/>
        </p:nvSpPr>
        <p:spPr>
          <a:xfrm>
            <a:off x="5570215" y="4740784"/>
            <a:ext cx="850900" cy="477517"/>
          </a:xfrm>
          <a:prstGeom prst="flowChartProcess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70215" y="4848737"/>
            <a:ext cx="81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 수정</a:t>
            </a:r>
          </a:p>
        </p:txBody>
      </p:sp>
      <p:sp>
        <p:nvSpPr>
          <p:cNvPr id="17" name="화살표: 오른쪽 16"/>
          <p:cNvSpPr/>
          <p:nvPr/>
        </p:nvSpPr>
        <p:spPr>
          <a:xfrm rot="2523864">
            <a:off x="2519800" y="4444199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1" name="화살표: 오른쪽 60"/>
          <p:cNvSpPr/>
          <p:nvPr/>
        </p:nvSpPr>
        <p:spPr>
          <a:xfrm rot="17948532">
            <a:off x="4057184" y="4442172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2" name="화살표: 오른쪽 61"/>
          <p:cNvSpPr/>
          <p:nvPr/>
        </p:nvSpPr>
        <p:spPr>
          <a:xfrm rot="3407474">
            <a:off x="5270927" y="4228685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3" name="화살표: 오른쪽 62"/>
          <p:cNvSpPr/>
          <p:nvPr/>
        </p:nvSpPr>
        <p:spPr>
          <a:xfrm>
            <a:off x="7838634" y="4848737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4" name="화살표: 오른쪽 63"/>
          <p:cNvSpPr/>
          <p:nvPr/>
        </p:nvSpPr>
        <p:spPr>
          <a:xfrm rot="18751761">
            <a:off x="5301819" y="3267549"/>
            <a:ext cx="536788" cy="331557"/>
          </a:xfrm>
          <a:prstGeom prst="rightArrow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2015" y="3410012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PARK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10981" y="5221223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KIM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73508" y="5221223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LEE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3131" y="5221223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PARK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14954" y="5221223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KIM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36220" y="2545922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LEE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22939" y="3398062"/>
            <a:ext cx="80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PARK</a:t>
            </a:r>
            <a:endParaRPr lang="ko-KR" alt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80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1698" y="1053518"/>
            <a:ext cx="698977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Person  implements Serializable : public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성별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 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전화번호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코멘트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ArrayList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날짜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은닉을 사용한 데이터 변경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코멘트는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ArrayList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사용하여 값을 넣는다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1200" i="1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list.get</a:t>
            </a:r>
            <a:r>
              <a:rPr lang="en-US" altLang="ko-KR" sz="12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(index).</a:t>
            </a:r>
            <a:r>
              <a:rPr lang="en-US" altLang="ko-KR" sz="1200" i="1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getComment</a:t>
            </a:r>
            <a:r>
              <a:rPr lang="en-US" altLang="ko-KR" sz="12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().add(n)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4" name="직선 화살표 연결선 3"/>
          <p:cNvCxnSpPr>
            <a:cxnSpLocks/>
          </p:cNvCxnSpPr>
          <p:nvPr/>
        </p:nvCxnSpPr>
        <p:spPr>
          <a:xfrm flipV="1">
            <a:off x="9357668" y="1875322"/>
            <a:ext cx="1943100" cy="229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71150" y="3159355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갱신 될 때 마다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156" y="1074380"/>
            <a:ext cx="2344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insertPersonData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(): void</a:t>
            </a:r>
            <a:endParaRPr lang="ko-KR" alt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29" y="3267769"/>
            <a:ext cx="5104646" cy="103436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2706" y="302085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2010" y="1352234"/>
            <a:ext cx="5026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{ 	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이름 정보를 받아 파일을 생성한다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/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성별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나이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전화번호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날짜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생성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try ~ catch (age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int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문자가 들어 갈 경우 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try ~ catch (filename: String)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	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파일이 있을 경우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try ~ catch (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 여부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6612932" y="1055077"/>
            <a:ext cx="1" cy="55566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0" y="4329395"/>
            <a:ext cx="66129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7156" y="4437809"/>
            <a:ext cx="2444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deletePersonData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() : void</a:t>
            </a:r>
            <a:endParaRPr lang="ko-KR" alt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4288" y="4815123"/>
            <a:ext cx="5034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{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삭제를 원하는 값을 입력 받아 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remove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메서드 사용 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//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삭제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 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7" y="6065001"/>
            <a:ext cx="5153025" cy="6096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09508" y="56934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결과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76166" y="3805048"/>
            <a:ext cx="698977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PersonManager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: public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Static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Calender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: public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{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년도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날짜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초를 변수로 가지고 있다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//</a:t>
            </a:r>
            <a:r>
              <a:rPr lang="ko-KR" altLang="en-US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직렬화 읽기 쓰기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static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FileInputStream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i="1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fis</a:t>
            </a:r>
            <a:r>
              <a:rPr lang="en-US" altLang="ko-KR" sz="12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static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ObjectInputStream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i="1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ois</a:t>
            </a:r>
            <a:r>
              <a:rPr lang="en-US" altLang="ko-KR" sz="12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r>
              <a:rPr lang="en-US" altLang="ko-KR" sz="12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static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OutputStreamWriter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i="1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osw</a:t>
            </a:r>
            <a:r>
              <a:rPr lang="en-US" altLang="ko-KR" sz="12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pPr lvl="2"/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static </a:t>
            </a:r>
            <a:r>
              <a:rPr lang="en-US" altLang="ko-KR" sz="12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ObjectOutputStream</a:t>
            </a:r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200" i="1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oss</a:t>
            </a:r>
            <a:r>
              <a:rPr lang="en-US" altLang="ko-KR" sz="12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  <a:p>
            <a:pPr lvl="2"/>
            <a:r>
              <a:rPr lang="en-US" altLang="ko-KR" sz="12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Static </a:t>
            </a:r>
            <a:r>
              <a:rPr lang="ko-KR" altLang="en-US" sz="1200" i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변수</a:t>
            </a:r>
            <a:endParaRPr lang="en-US" altLang="ko-KR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01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19266" y="1357357"/>
            <a:ext cx="985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개인 정보 및 코멘트를 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이름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.txt’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파일에 저장 했다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저장된 정보를 수정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출력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삭제 하기 위해서는 해당되는 파일의 호출이 선행 되어야 했다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따라서 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searchFile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메서드를 선언 하였다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0756" y="2518316"/>
            <a:ext cx="52833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Public static </a:t>
            </a:r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searchFile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() : void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예외 처리 문 사용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수정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출력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삭제를 희망하고자 하는 사람의 이름을 입력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-&gt;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이름 뒤 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+ “.txt”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하여 해당 파일을 불러옴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예외 경우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찾을 수 없는 경우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찾는 중간에 사라지는 경우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객체 직렬화 시 형변화에 필요한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ArrayList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타입인 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Class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없는 경우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80" y="5138499"/>
            <a:ext cx="3098158" cy="133847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05" y="2518316"/>
            <a:ext cx="4591050" cy="533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505" y="3051716"/>
            <a:ext cx="4533900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05" y="3394616"/>
            <a:ext cx="5038725" cy="6953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505" y="4089941"/>
            <a:ext cx="5229225" cy="533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836" y="5138499"/>
            <a:ext cx="3195814" cy="1147163"/>
          </a:xfrm>
          <a:prstGeom prst="rect">
            <a:avLst/>
          </a:prstGeom>
        </p:spPr>
      </p:pic>
      <p:sp>
        <p:nvSpPr>
          <p:cNvPr id="18" name="화살표: 오른쪽 17"/>
          <p:cNvSpPr/>
          <p:nvPr/>
        </p:nvSpPr>
        <p:spPr>
          <a:xfrm>
            <a:off x="5122106" y="5549781"/>
            <a:ext cx="601662" cy="324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996393" y="2861216"/>
            <a:ext cx="495300" cy="225701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110693" y="4449949"/>
            <a:ext cx="527050" cy="225702"/>
          </a:xfrm>
          <a:prstGeom prst="ellipse">
            <a:avLst/>
          </a:prstGeom>
          <a:solidFill>
            <a:schemeClr val="bg1">
              <a:alpha val="0"/>
            </a:schemeClr>
          </a:solidFill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77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37563" y="1456078"/>
            <a:ext cx="667763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Case</a:t>
            </a:r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‘s’</a:t>
            </a:r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400" dirty="0">
              <a:solidFill>
                <a:schemeClr val="accent5">
                  <a:lumMod val="60000"/>
                  <a:lumOff val="4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search();</a:t>
            </a:r>
          </a:p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searchFile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(); </a:t>
            </a:r>
          </a:p>
          <a:p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메뉴 입력란에 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‘s’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값을 입력하게 되면 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search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메서드와 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searchFile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메서드에 의해 대상의 파일정보를 입력하는 란이 나옴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/>
            </a:r>
            <a:b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563" y="3754844"/>
            <a:ext cx="7109437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commentData</a:t>
            </a:r>
            <a:r>
              <a:rPr lang="en-US" altLang="ko-K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() : void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{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코멘트를 누적하여 입력한 후 저장해야 되기 때문에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객체 직렬화를 사용함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fos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new 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FileOutputStream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fileName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);  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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파일에 출력하기 위함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oos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new 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ObjectOutputStream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fos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); 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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객체를 저장하기위한 </a:t>
            </a:r>
            <a:r>
              <a:rPr lang="ko-KR" altLang="en-US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필터스트림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oos.writeObject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list.get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(index)); </a:t>
            </a:r>
            <a:r>
              <a:rPr lang="en-US" altLang="ko-KR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 </a:t>
            </a:r>
            <a:r>
              <a:rPr lang="ko-KR" altLang="en-US" sz="14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sym typeface="Wingdings" panose="05000000000000000000" pitchFamily="2" charset="2"/>
              </a:rPr>
              <a:t>객체를 저장하는 메서드</a:t>
            </a:r>
            <a:endParaRPr lang="en-US" altLang="ko-KR" sz="14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ko-KR" altLang="en-US" sz="11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82135" y="3302932"/>
            <a:ext cx="56290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8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간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본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369</TotalTime>
  <Words>298</Words>
  <Application>Microsoft Office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맑은 고딕</vt:lpstr>
      <vt:lpstr>에스코어 드림 4 Regular</vt:lpstr>
      <vt:lpstr>에스코어 드림 5 Medium</vt:lpstr>
      <vt:lpstr>에스코어 드림 6 Bold</vt:lpstr>
      <vt:lpstr>Arial</vt:lpstr>
      <vt:lpstr>Wingdings</vt:lpstr>
      <vt:lpstr>표지</vt:lpstr>
      <vt:lpstr>간지</vt:lpstr>
      <vt:lpstr>본문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송 미선</cp:lastModifiedBy>
  <cp:revision>47</cp:revision>
  <dcterms:created xsi:type="dcterms:W3CDTF">2016-03-12T15:04:52Z</dcterms:created>
  <dcterms:modified xsi:type="dcterms:W3CDTF">2021-03-19T17:28:50Z</dcterms:modified>
</cp:coreProperties>
</file>