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66" r:id="rId2"/>
    <p:sldId id="262" r:id="rId3"/>
    <p:sldId id="273" r:id="rId4"/>
    <p:sldId id="260" r:id="rId5"/>
    <p:sldId id="268" r:id="rId6"/>
    <p:sldId id="269" r:id="rId7"/>
    <p:sldId id="270" r:id="rId8"/>
    <p:sldId id="272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2"/>
            <p14:sldId id="273"/>
            <p14:sldId id="260"/>
          </p14:sldIdLst>
        </p14:section>
        <p14:section name="요소" id="{F6C87FBA-DDB6-45E3-889D-140F36CDE4CE}">
          <p14:sldIdLst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상완" initials="이상" lastIdx="1" clrIdx="0">
    <p:extLst>
      <p:ext uri="{19B8F6BF-5375-455C-9EA6-DF929625EA0E}">
        <p15:presenceInfo xmlns:p15="http://schemas.microsoft.com/office/powerpoint/2012/main" userId="3233665279a82f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13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DCB31-0BE9-4472-B611-C7DFC58DBA1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161CB3-2955-4983-87B4-22DEC4A9CA65}">
      <dgm:prSet phldrT="[텍스트]" custT="1"/>
      <dgm:spPr/>
      <dgm:t>
        <a:bodyPr/>
        <a:lstStyle/>
        <a:p>
          <a:pPr latinLnBrk="1"/>
          <a:r>
            <a:rPr lang="ko-KR" altLang="en-US" sz="700" dirty="0"/>
            <a:t>관리자 정보</a:t>
          </a:r>
          <a:endParaRPr lang="en-US" altLang="ko-KR" sz="700" dirty="0"/>
        </a:p>
        <a:p>
          <a:pPr latinLnBrk="1"/>
          <a:r>
            <a:rPr lang="ko-KR" altLang="en-US" sz="700" dirty="0"/>
            <a:t>  배열</a:t>
          </a:r>
        </a:p>
      </dgm:t>
    </dgm:pt>
    <dgm:pt modelId="{04DE58D7-9F17-4282-8BEB-E158D2713FA3}" type="parTrans" cxnId="{339E86B9-1C8B-4391-9DBE-12E7E72277B7}">
      <dgm:prSet/>
      <dgm:spPr/>
      <dgm:t>
        <a:bodyPr/>
        <a:lstStyle/>
        <a:p>
          <a:pPr latinLnBrk="1"/>
          <a:endParaRPr lang="ko-KR" altLang="en-US" sz="100"/>
        </a:p>
      </dgm:t>
    </dgm:pt>
    <dgm:pt modelId="{FCA6BB59-CBBA-4F6B-B12F-9BEF2EB2C49A}" type="sibTrans" cxnId="{339E86B9-1C8B-4391-9DBE-12E7E72277B7}">
      <dgm:prSet/>
      <dgm:spPr/>
      <dgm:t>
        <a:bodyPr/>
        <a:lstStyle/>
        <a:p>
          <a:pPr latinLnBrk="1"/>
          <a:endParaRPr lang="ko-KR" altLang="en-US" sz="100"/>
        </a:p>
      </dgm:t>
    </dgm:pt>
    <dgm:pt modelId="{11B00D0F-96BD-4F91-8C00-D5C1FADD62B9}">
      <dgm:prSet phldrT="[텍스트]" custT="1"/>
      <dgm:spPr/>
      <dgm:t>
        <a:bodyPr/>
        <a:lstStyle/>
        <a:p>
          <a:pPr latinLnBrk="1"/>
          <a:r>
            <a:rPr lang="ko-KR" altLang="en-US" sz="800" dirty="0"/>
            <a:t>회원 정보 배열</a:t>
          </a:r>
        </a:p>
      </dgm:t>
    </dgm:pt>
    <dgm:pt modelId="{ADA3CEAE-D375-4B94-AA82-B6136FA0C999}" type="parTrans" cxnId="{76F8367B-B985-490B-B898-08397F21A4F6}">
      <dgm:prSet/>
      <dgm:spPr/>
      <dgm:t>
        <a:bodyPr/>
        <a:lstStyle/>
        <a:p>
          <a:pPr latinLnBrk="1"/>
          <a:endParaRPr lang="ko-KR" altLang="en-US" sz="100"/>
        </a:p>
      </dgm:t>
    </dgm:pt>
    <dgm:pt modelId="{B3403287-2498-4696-AF0D-3DCC2CD6C76B}" type="sibTrans" cxnId="{76F8367B-B985-490B-B898-08397F21A4F6}">
      <dgm:prSet/>
      <dgm:spPr/>
      <dgm:t>
        <a:bodyPr/>
        <a:lstStyle/>
        <a:p>
          <a:pPr latinLnBrk="1"/>
          <a:endParaRPr lang="ko-KR" altLang="en-US" sz="100"/>
        </a:p>
      </dgm:t>
    </dgm:pt>
    <dgm:pt modelId="{A5D07FAE-329B-454D-9127-F8C5D9807B13}">
      <dgm:prSet phldrT="[텍스트]" custT="1"/>
      <dgm:spPr/>
      <dgm:t>
        <a:bodyPr/>
        <a:lstStyle/>
        <a:p>
          <a:pPr latinLnBrk="1"/>
          <a:r>
            <a:rPr lang="ko-KR" altLang="en-US" sz="800" dirty="0"/>
            <a:t>회원 정보</a:t>
          </a:r>
          <a:endParaRPr lang="en-US" altLang="ko-KR" sz="800" dirty="0"/>
        </a:p>
        <a:p>
          <a:pPr latinLnBrk="1"/>
          <a:r>
            <a:rPr lang="ko-KR" altLang="en-US" sz="800" dirty="0"/>
            <a:t>배열</a:t>
          </a:r>
        </a:p>
      </dgm:t>
    </dgm:pt>
    <dgm:pt modelId="{19C34A6E-7B13-420F-BDFE-94DAB9219FB3}" type="parTrans" cxnId="{B7C5B42A-A0BA-4D38-8995-740C1496C2C3}">
      <dgm:prSet/>
      <dgm:spPr/>
      <dgm:t>
        <a:bodyPr/>
        <a:lstStyle/>
        <a:p>
          <a:pPr latinLnBrk="1"/>
          <a:endParaRPr lang="ko-KR" altLang="en-US" sz="100"/>
        </a:p>
      </dgm:t>
    </dgm:pt>
    <dgm:pt modelId="{48E96BE1-B3DF-4492-9442-6AFCD2328DAB}" type="sibTrans" cxnId="{B7C5B42A-A0BA-4D38-8995-740C1496C2C3}">
      <dgm:prSet/>
      <dgm:spPr/>
      <dgm:t>
        <a:bodyPr/>
        <a:lstStyle/>
        <a:p>
          <a:pPr latinLnBrk="1"/>
          <a:endParaRPr lang="ko-KR" altLang="en-US" sz="100"/>
        </a:p>
      </dgm:t>
    </dgm:pt>
    <dgm:pt modelId="{8B693712-8FC1-4C42-BF60-D449706C98BF}" type="pres">
      <dgm:prSet presAssocID="{6E2DCB31-0BE9-4472-B611-C7DFC58DBA14}" presName="Name0" presStyleCnt="0">
        <dgm:presLayoutVars>
          <dgm:dir/>
          <dgm:resizeHandles val="exact"/>
        </dgm:presLayoutVars>
      </dgm:prSet>
      <dgm:spPr/>
    </dgm:pt>
    <dgm:pt modelId="{F523572A-42AA-4159-B39F-05483A652AE1}" type="pres">
      <dgm:prSet presAssocID="{5D161CB3-2955-4983-87B4-22DEC4A9CA65}" presName="node" presStyleLbl="node1" presStyleIdx="0" presStyleCnt="3" custLinFactNeighborX="65041" custLinFactNeighborY="-52">
        <dgm:presLayoutVars>
          <dgm:bulletEnabled val="1"/>
        </dgm:presLayoutVars>
      </dgm:prSet>
      <dgm:spPr/>
    </dgm:pt>
    <dgm:pt modelId="{8C613647-01DA-40C5-BF17-E93952913ADA}" type="pres">
      <dgm:prSet presAssocID="{FCA6BB59-CBBA-4F6B-B12F-9BEF2EB2C49A}" presName="sibTrans" presStyleCnt="0"/>
      <dgm:spPr/>
    </dgm:pt>
    <dgm:pt modelId="{A623E10D-FA42-42EA-909D-35DE6A15E0DF}" type="pres">
      <dgm:prSet presAssocID="{11B00D0F-96BD-4F91-8C00-D5C1FADD62B9}" presName="node" presStyleLbl="node1" presStyleIdx="1" presStyleCnt="3" custLinFactNeighborX="17459" custLinFactNeighborY="-934">
        <dgm:presLayoutVars>
          <dgm:bulletEnabled val="1"/>
        </dgm:presLayoutVars>
      </dgm:prSet>
      <dgm:spPr/>
    </dgm:pt>
    <dgm:pt modelId="{7F4F0B8B-BFD5-41DD-BBD1-B506252A8502}" type="pres">
      <dgm:prSet presAssocID="{B3403287-2498-4696-AF0D-3DCC2CD6C76B}" presName="sibTrans" presStyleCnt="0"/>
      <dgm:spPr/>
    </dgm:pt>
    <dgm:pt modelId="{C349BF96-4547-4F14-A7E4-464CE2F81335}" type="pres">
      <dgm:prSet presAssocID="{A5D07FAE-329B-454D-9127-F8C5D9807B13}" presName="node" presStyleLbl="node1" presStyleIdx="2" presStyleCnt="3" custLinFactX="31437" custLinFactNeighborX="100000">
        <dgm:presLayoutVars>
          <dgm:bulletEnabled val="1"/>
        </dgm:presLayoutVars>
      </dgm:prSet>
      <dgm:spPr/>
    </dgm:pt>
  </dgm:ptLst>
  <dgm:cxnLst>
    <dgm:cxn modelId="{00C53C02-6A75-4BAF-9620-ACF2E3D425B8}" type="presOf" srcId="{A5D07FAE-329B-454D-9127-F8C5D9807B13}" destId="{C349BF96-4547-4F14-A7E4-464CE2F81335}" srcOrd="0" destOrd="0" presId="urn:microsoft.com/office/officeart/2005/8/layout/hList6"/>
    <dgm:cxn modelId="{99416825-F7DB-4E6F-8F89-83E9772F9B4B}" type="presOf" srcId="{11B00D0F-96BD-4F91-8C00-D5C1FADD62B9}" destId="{A623E10D-FA42-42EA-909D-35DE6A15E0DF}" srcOrd="0" destOrd="0" presId="urn:microsoft.com/office/officeart/2005/8/layout/hList6"/>
    <dgm:cxn modelId="{B7C5B42A-A0BA-4D38-8995-740C1496C2C3}" srcId="{6E2DCB31-0BE9-4472-B611-C7DFC58DBA14}" destId="{A5D07FAE-329B-454D-9127-F8C5D9807B13}" srcOrd="2" destOrd="0" parTransId="{19C34A6E-7B13-420F-BDFE-94DAB9219FB3}" sibTransId="{48E96BE1-B3DF-4492-9442-6AFCD2328DAB}"/>
    <dgm:cxn modelId="{64412152-A365-4B67-8861-72E272960C26}" type="presOf" srcId="{6E2DCB31-0BE9-4472-B611-C7DFC58DBA14}" destId="{8B693712-8FC1-4C42-BF60-D449706C98BF}" srcOrd="0" destOrd="0" presId="urn:microsoft.com/office/officeart/2005/8/layout/hList6"/>
    <dgm:cxn modelId="{FF182876-E468-428E-9609-88E130547137}" type="presOf" srcId="{5D161CB3-2955-4983-87B4-22DEC4A9CA65}" destId="{F523572A-42AA-4159-B39F-05483A652AE1}" srcOrd="0" destOrd="0" presId="urn:microsoft.com/office/officeart/2005/8/layout/hList6"/>
    <dgm:cxn modelId="{76F8367B-B985-490B-B898-08397F21A4F6}" srcId="{6E2DCB31-0BE9-4472-B611-C7DFC58DBA14}" destId="{11B00D0F-96BD-4F91-8C00-D5C1FADD62B9}" srcOrd="1" destOrd="0" parTransId="{ADA3CEAE-D375-4B94-AA82-B6136FA0C999}" sibTransId="{B3403287-2498-4696-AF0D-3DCC2CD6C76B}"/>
    <dgm:cxn modelId="{339E86B9-1C8B-4391-9DBE-12E7E72277B7}" srcId="{6E2DCB31-0BE9-4472-B611-C7DFC58DBA14}" destId="{5D161CB3-2955-4983-87B4-22DEC4A9CA65}" srcOrd="0" destOrd="0" parTransId="{04DE58D7-9F17-4282-8BEB-E158D2713FA3}" sibTransId="{FCA6BB59-CBBA-4F6B-B12F-9BEF2EB2C49A}"/>
    <dgm:cxn modelId="{38EBDD06-EDFC-4C8A-A314-D451D72BCB91}" type="presParOf" srcId="{8B693712-8FC1-4C42-BF60-D449706C98BF}" destId="{F523572A-42AA-4159-B39F-05483A652AE1}" srcOrd="0" destOrd="0" presId="urn:microsoft.com/office/officeart/2005/8/layout/hList6"/>
    <dgm:cxn modelId="{8940A940-16F8-4327-984F-32D46B528552}" type="presParOf" srcId="{8B693712-8FC1-4C42-BF60-D449706C98BF}" destId="{8C613647-01DA-40C5-BF17-E93952913ADA}" srcOrd="1" destOrd="0" presId="urn:microsoft.com/office/officeart/2005/8/layout/hList6"/>
    <dgm:cxn modelId="{4F277B0E-6142-411E-A748-B8B57A81C9B5}" type="presParOf" srcId="{8B693712-8FC1-4C42-BF60-D449706C98BF}" destId="{A623E10D-FA42-42EA-909D-35DE6A15E0DF}" srcOrd="2" destOrd="0" presId="urn:microsoft.com/office/officeart/2005/8/layout/hList6"/>
    <dgm:cxn modelId="{333088C7-EED9-43D4-B38F-0387E53CBAA8}" type="presParOf" srcId="{8B693712-8FC1-4C42-BF60-D449706C98BF}" destId="{7F4F0B8B-BFD5-41DD-BBD1-B506252A8502}" srcOrd="3" destOrd="0" presId="urn:microsoft.com/office/officeart/2005/8/layout/hList6"/>
    <dgm:cxn modelId="{0170D676-43BB-4C03-A4D9-FED9C1BEC350}" type="presParOf" srcId="{8B693712-8FC1-4C42-BF60-D449706C98BF}" destId="{C349BF96-4547-4F14-A7E4-464CE2F8133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3572A-42AA-4159-B39F-05483A652AE1}">
      <dsp:nvSpPr>
        <dsp:cNvPr id="0" name=""/>
        <dsp:cNvSpPr/>
      </dsp:nvSpPr>
      <dsp:spPr>
        <a:xfrm rot="16200000">
          <a:off x="-461886" y="494981"/>
          <a:ext cx="1663098" cy="67313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0" rIns="4445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관리자 정보</a:t>
          </a:r>
          <a:endParaRPr lang="en-US" altLang="ko-KR" sz="700" kern="1200" dirty="0"/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  배열</a:t>
          </a:r>
        </a:p>
      </dsp:txBody>
      <dsp:txXfrm rot="5400000">
        <a:off x="33095" y="332620"/>
        <a:ext cx="673136" cy="997858"/>
      </dsp:txXfrm>
    </dsp:sp>
    <dsp:sp modelId="{A623E10D-FA42-42EA-909D-35DE6A15E0DF}">
      <dsp:nvSpPr>
        <dsp:cNvPr id="0" name=""/>
        <dsp:cNvSpPr/>
      </dsp:nvSpPr>
      <dsp:spPr>
        <a:xfrm rot="16200000">
          <a:off x="237714" y="494981"/>
          <a:ext cx="1663098" cy="67313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회원 정보 배열</a:t>
          </a:r>
        </a:p>
      </dsp:txBody>
      <dsp:txXfrm rot="5400000">
        <a:off x="732695" y="332620"/>
        <a:ext cx="673136" cy="997858"/>
      </dsp:txXfrm>
    </dsp:sp>
    <dsp:sp modelId="{C349BF96-4547-4F14-A7E4-464CE2F81335}">
      <dsp:nvSpPr>
        <dsp:cNvPr id="0" name=""/>
        <dsp:cNvSpPr/>
      </dsp:nvSpPr>
      <dsp:spPr>
        <a:xfrm rot="16200000">
          <a:off x="952781" y="494981"/>
          <a:ext cx="1663098" cy="67313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회원 정보</a:t>
          </a:r>
          <a:endParaRPr lang="en-US" altLang="ko-KR" sz="800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배열</a:t>
          </a:r>
        </a:p>
      </dsp:txBody>
      <dsp:txXfrm rot="5400000">
        <a:off x="1447762" y="332620"/>
        <a:ext cx="673136" cy="997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3AE84A4-1B53-42C8-BEA4-A3DF3E2A1C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8D289-88A6-4EEE-B9B6-8EC1D36AD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E301F-444F-46D4-94CE-C5A0595A86D8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34780B-D6BC-436D-9719-7A963F973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650E4-9613-4F98-BD8D-849997C3E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A3732-36A2-4C23-99DB-22A717C8B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683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도서관리 프로젝트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2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6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8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7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관리자 계정으로 로그인 시도 중</a:t>
            </a:r>
            <a:r>
              <a:rPr lang="en-US" altLang="ko-KR" dirty="0"/>
              <a:t>, </a:t>
            </a:r>
            <a:r>
              <a:rPr lang="ko-KR" altLang="en-US" dirty="0"/>
              <a:t>비밀번호를 잘못 입력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원래는 로그인이 실패하면서 </a:t>
            </a:r>
            <a:r>
              <a:rPr lang="ko-KR" altLang="en-US" dirty="0" err="1"/>
              <a:t>메인메뉴로</a:t>
            </a:r>
            <a:r>
              <a:rPr lang="ko-KR" altLang="en-US" dirty="0"/>
              <a:t> 돌아가야 하는데</a:t>
            </a:r>
            <a:r>
              <a:rPr lang="en-US" altLang="ko-KR" dirty="0"/>
              <a:t>, </a:t>
            </a:r>
            <a:r>
              <a:rPr lang="ko-KR" altLang="en-US" dirty="0"/>
              <a:t>비밀번호 입력창이 다시 나오고 비밀번호를 제대로 입력할 시 로그인이 성공함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관리자 권한으로 </a:t>
            </a:r>
            <a:r>
              <a:rPr lang="ko-KR" altLang="en-US" dirty="0" err="1"/>
              <a:t>로그인되는</a:t>
            </a:r>
            <a:r>
              <a:rPr lang="ko-KR" altLang="en-US" dirty="0"/>
              <a:t> 것이 아니라 일반 사용자 권한으로 로그인이 되는 상황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0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sc.next</a:t>
            </a:r>
            <a:r>
              <a:rPr lang="ko-KR" altLang="en-US" dirty="0"/>
              <a:t>로 </a:t>
            </a:r>
            <a:r>
              <a:rPr lang="ko-KR" altLang="en-US" dirty="0" err="1"/>
              <a:t>입력값을</a:t>
            </a:r>
            <a:r>
              <a:rPr lang="ko-KR" altLang="en-US" dirty="0"/>
              <a:t> 받았더니 </a:t>
            </a:r>
            <a:r>
              <a:rPr lang="ko-KR" altLang="en-US" dirty="0" err="1"/>
              <a:t>띄어씌기</a:t>
            </a:r>
            <a:r>
              <a:rPr lang="ko-KR" altLang="en-US" dirty="0"/>
              <a:t> </a:t>
            </a:r>
            <a:r>
              <a:rPr lang="ko-KR" altLang="en-US" dirty="0" err="1"/>
              <a:t>입력값을</a:t>
            </a:r>
            <a:r>
              <a:rPr lang="ko-KR" altLang="en-US" dirty="0"/>
              <a:t> 읽지 못해서 </a:t>
            </a:r>
            <a:r>
              <a:rPr lang="en-US" altLang="ko-KR" dirty="0" err="1"/>
              <a:t>sc.nextLine</a:t>
            </a:r>
            <a:r>
              <a:rPr lang="ko-KR" altLang="en-US" dirty="0"/>
              <a:t>으로 </a:t>
            </a:r>
            <a:r>
              <a:rPr lang="ko-KR" altLang="en-US" dirty="0" err="1"/>
              <a:t>입력값을</a:t>
            </a:r>
            <a:r>
              <a:rPr lang="ko-KR" altLang="en-US" dirty="0"/>
              <a:t> 처리하였다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Like</a:t>
            </a:r>
            <a:r>
              <a:rPr lang="ko-KR" altLang="en-US" dirty="0"/>
              <a:t>라는 배열을 만들어서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21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3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도서관리 프로젝트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0E80-2739-4ED8-BD9C-417B9EFBDD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4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도서관리 시스템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A3662-CB34-40EC-BBF4-91DF0C843ED4}"/>
              </a:ext>
            </a:extLst>
          </p:cNvPr>
          <p:cNvSpPr txBox="1"/>
          <p:nvPr/>
        </p:nvSpPr>
        <p:spPr>
          <a:xfrm>
            <a:off x="237781" y="473902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팀 팀장</a:t>
            </a:r>
            <a:r>
              <a:rPr lang="en-US" altLang="ko-KR" dirty="0"/>
              <a:t>: </a:t>
            </a:r>
            <a:r>
              <a:rPr lang="ko-KR" altLang="en-US" dirty="0" err="1"/>
              <a:t>송미선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팀 팀원</a:t>
            </a:r>
            <a:r>
              <a:rPr lang="en-US" altLang="ko-KR" dirty="0"/>
              <a:t>: </a:t>
            </a:r>
            <a:r>
              <a:rPr lang="ko-KR" altLang="en-US" dirty="0"/>
              <a:t>이상완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팀 팀원</a:t>
            </a:r>
            <a:r>
              <a:rPr lang="en-US" altLang="ko-KR" dirty="0"/>
              <a:t>: </a:t>
            </a:r>
            <a:r>
              <a:rPr lang="ko-KR" altLang="en-US" dirty="0"/>
              <a:t>마진호</a:t>
            </a:r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버전 관리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98976"/>
              </p:ext>
            </p:extLst>
          </p:nvPr>
        </p:nvGraphicFramePr>
        <p:xfrm>
          <a:off x="2022574" y="568838"/>
          <a:ext cx="8007546" cy="594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19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최초 도서관리 프로그램 기본 구조 작업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마진호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19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도서 전체 검색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수정 작업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이상완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19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도서 정보 삭제 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검색 작업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송미선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1.3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21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선호도 작업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송미선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1.3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21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로그인 작업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마진호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1.5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21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코드 정리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마진호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1.6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21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동료검토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이상완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송미선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1.7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21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PPT </a:t>
                      </a:r>
                      <a:r>
                        <a:rPr lang="ko-KR" altLang="en-US" sz="900" dirty="0"/>
                        <a:t>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이상완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1.8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 </a:t>
                      </a:r>
                      <a:r>
                        <a:rPr lang="en-US" altLang="ko-KR" sz="900" dirty="0"/>
                        <a:t>21</a:t>
                      </a:r>
                      <a:r>
                        <a:rPr lang="ko-KR" altLang="en-US" sz="900" dirty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PPT</a:t>
                      </a:r>
                      <a:r>
                        <a:rPr lang="ko-KR" altLang="en-US" sz="900" dirty="0"/>
                        <a:t>자료 수집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마진호 </a:t>
                      </a:r>
                      <a:r>
                        <a:rPr lang="ko-KR" altLang="en-US" sz="900" dirty="0" err="1"/>
                        <a:t>송미선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작업 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BCDC2-431D-4C49-B7A4-69D88E037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" y="1205812"/>
            <a:ext cx="2744232" cy="2744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189989-9097-454D-BCAB-A03CCFFA5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61" y="1205812"/>
            <a:ext cx="2366319" cy="2366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560104-00FC-4AED-B364-958C163CCC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41" y="4411268"/>
            <a:ext cx="2956117" cy="210685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F03EF9-FE63-4721-BD08-2907AF06029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01799" y="3636607"/>
            <a:ext cx="2016142" cy="1828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393BE9-7521-4EE7-882B-F8EBE7D75543}"/>
              </a:ext>
            </a:extLst>
          </p:cNvPr>
          <p:cNvCxnSpPr>
            <a:cxnSpLocks/>
          </p:cNvCxnSpPr>
          <p:nvPr/>
        </p:nvCxnSpPr>
        <p:spPr>
          <a:xfrm flipV="1">
            <a:off x="7574057" y="3636608"/>
            <a:ext cx="2374163" cy="1828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95554A-14C1-45F5-BEA7-42D74C8BD84B}"/>
              </a:ext>
            </a:extLst>
          </p:cNvPr>
          <p:cNvCxnSpPr>
            <a:cxnSpLocks/>
          </p:cNvCxnSpPr>
          <p:nvPr/>
        </p:nvCxnSpPr>
        <p:spPr>
          <a:xfrm>
            <a:off x="3651738" y="2577928"/>
            <a:ext cx="4953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6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38062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도서관리 메뉴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도서관리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50280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 </a:t>
            </a:r>
            <a:r>
              <a:rPr lang="ko-KR" altLang="en-US" sz="900" dirty="0">
                <a:solidFill>
                  <a:schemeClr val="tx1"/>
                </a:solidFill>
              </a:rPr>
              <a:t>도서 신규 등록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11767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모든 도서 정보 보기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73254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ko-KR" altLang="en-US" sz="900" dirty="0">
                <a:solidFill>
                  <a:schemeClr val="tx1"/>
                </a:solidFill>
              </a:rPr>
              <a:t>도서정보 검색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34741" y="19142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4. </a:t>
            </a:r>
            <a:r>
              <a:rPr lang="ko-KR" altLang="en-US" sz="900" dirty="0">
                <a:solidFill>
                  <a:schemeClr val="tx1"/>
                </a:solidFill>
              </a:rPr>
              <a:t>도서정보 수정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96229" y="191425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5.</a:t>
            </a:r>
            <a:r>
              <a:rPr lang="ko-KR" altLang="en-US" sz="900" dirty="0">
                <a:solidFill>
                  <a:schemeClr val="tx1"/>
                </a:solidFill>
              </a:rPr>
              <a:t>도서정보 삭제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73248" y="3253163"/>
            <a:ext cx="14912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검색할 책 번호 입력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34737" y="3253163"/>
            <a:ext cx="1491261" cy="4061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수정할 책 번호 입력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96219" y="3280180"/>
            <a:ext cx="1491261" cy="4061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삭제할 책 번호 입력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73254" y="4935952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입력한 책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34736" y="4031393"/>
            <a:ext cx="1491261" cy="13566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제목 </a:t>
            </a:r>
            <a:r>
              <a:rPr lang="en-US" altLang="ko-KR" sz="900" b="1" dirty="0">
                <a:solidFill>
                  <a:schemeClr val="tx1"/>
                </a:solidFill>
              </a:rPr>
              <a:t>: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저자 </a:t>
            </a:r>
            <a:r>
              <a:rPr lang="en-US" altLang="ko-KR" sz="900" b="1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출판사 </a:t>
            </a:r>
            <a:r>
              <a:rPr lang="en-US" altLang="ko-KR" sz="9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가격 </a:t>
            </a:r>
            <a:r>
              <a:rPr lang="en-US" altLang="ko-KR" sz="900" b="1" dirty="0">
                <a:solidFill>
                  <a:schemeClr val="tx1"/>
                </a:solidFill>
              </a:rPr>
              <a:t>: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9786" y="3851287"/>
            <a:ext cx="1491261" cy="2292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제목 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저자</a:t>
            </a:r>
            <a:r>
              <a:rPr lang="en-US" altLang="ko-KR" sz="900" b="1" dirty="0">
                <a:solidFill>
                  <a:schemeClr val="tx1"/>
                </a:solidFill>
              </a:rPr>
              <a:t> : 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출판사 </a:t>
            </a:r>
            <a:r>
              <a:rPr lang="en-US" altLang="ko-KR" sz="900" b="1" dirty="0">
                <a:solidFill>
                  <a:schemeClr val="tx1"/>
                </a:solidFill>
              </a:rPr>
              <a:t>: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가격 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선호도 </a:t>
            </a:r>
            <a:r>
              <a:rPr lang="en-US" altLang="ko-KR" sz="10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  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3" idx="2"/>
            <a:endCxn id="6" idx="0"/>
          </p:cNvCxnSpPr>
          <p:nvPr/>
        </p:nvCxnSpPr>
        <p:spPr>
          <a:xfrm>
            <a:off x="6018885" y="1232088"/>
            <a:ext cx="0" cy="6821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3" idx="2"/>
            <a:endCxn id="7" idx="0"/>
          </p:cNvCxnSpPr>
          <p:nvPr/>
        </p:nvCxnSpPr>
        <p:spPr>
          <a:xfrm rot="16200000" flipH="1">
            <a:off x="6758546" y="492426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8" idx="0"/>
          </p:cNvCxnSpPr>
          <p:nvPr/>
        </p:nvCxnSpPr>
        <p:spPr>
          <a:xfrm rot="16200000" flipH="1">
            <a:off x="7839290" y="-588318"/>
            <a:ext cx="682164" cy="4322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" idx="2"/>
            <a:endCxn id="5" idx="0"/>
          </p:cNvCxnSpPr>
          <p:nvPr/>
        </p:nvCxnSpPr>
        <p:spPr>
          <a:xfrm rot="5400000">
            <a:off x="4597060" y="49242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" idx="2"/>
            <a:endCxn id="4" idx="0"/>
          </p:cNvCxnSpPr>
          <p:nvPr/>
        </p:nvCxnSpPr>
        <p:spPr>
          <a:xfrm rot="5400000">
            <a:off x="3516316" y="-588317"/>
            <a:ext cx="682165" cy="432297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/>
            <a:stCxn id="4" idx="2"/>
            <a:endCxn id="18" idx="0"/>
          </p:cNvCxnSpPr>
          <p:nvPr/>
        </p:nvCxnSpPr>
        <p:spPr>
          <a:xfrm>
            <a:off x="1695911" y="2298888"/>
            <a:ext cx="19506" cy="15523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  <a:stCxn id="6" idx="2"/>
            <a:endCxn id="9" idx="0"/>
          </p:cNvCxnSpPr>
          <p:nvPr/>
        </p:nvCxnSpPr>
        <p:spPr>
          <a:xfrm flipH="1">
            <a:off x="6018882" y="2298888"/>
            <a:ext cx="3" cy="954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stCxn id="7" idx="2"/>
            <a:endCxn id="10" idx="0"/>
          </p:cNvCxnSpPr>
          <p:nvPr/>
        </p:nvCxnSpPr>
        <p:spPr>
          <a:xfrm flipH="1">
            <a:off x="8180368" y="2298888"/>
            <a:ext cx="4" cy="954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  <a:stCxn id="9" idx="2"/>
            <a:endCxn id="12" idx="0"/>
          </p:cNvCxnSpPr>
          <p:nvPr/>
        </p:nvCxnSpPr>
        <p:spPr>
          <a:xfrm>
            <a:off x="6018882" y="3637798"/>
            <a:ext cx="3" cy="12981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/>
            <a:stCxn id="10" idx="2"/>
            <a:endCxn id="13" idx="0"/>
          </p:cNvCxnSpPr>
          <p:nvPr/>
        </p:nvCxnSpPr>
        <p:spPr>
          <a:xfrm flipH="1">
            <a:off x="8180367" y="3659334"/>
            <a:ext cx="1" cy="372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</p:cNvCxnSpPr>
          <p:nvPr/>
        </p:nvCxnSpPr>
        <p:spPr>
          <a:xfrm>
            <a:off x="10341860" y="2298887"/>
            <a:ext cx="0" cy="10406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F472A6-7C44-42A1-B06C-620250D569ED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857395" y="2308197"/>
            <a:ext cx="4" cy="5603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9555BF-8345-49AC-9E67-2843AA0D0015}"/>
              </a:ext>
            </a:extLst>
          </p:cNvPr>
          <p:cNvSpPr/>
          <p:nvPr/>
        </p:nvSpPr>
        <p:spPr>
          <a:xfrm>
            <a:off x="3111764" y="2868528"/>
            <a:ext cx="1491261" cy="10108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도서 목록 전부 출력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84D7B4A-6180-4B31-9401-28DE6E7C4107}"/>
              </a:ext>
            </a:extLst>
          </p:cNvPr>
          <p:cNvCxnSpPr>
            <a:cxnSpLocks/>
          </p:cNvCxnSpPr>
          <p:nvPr/>
        </p:nvCxnSpPr>
        <p:spPr>
          <a:xfrm flipV="1">
            <a:off x="2461046" y="3903589"/>
            <a:ext cx="5719320" cy="1076993"/>
          </a:xfrm>
          <a:prstGeom prst="bentConnector3">
            <a:avLst>
              <a:gd name="adj1" fmla="val 48155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989445D-6E17-48F7-961B-859233B80ECC}"/>
              </a:ext>
            </a:extLst>
          </p:cNvPr>
          <p:cNvCxnSpPr>
            <a:cxnSpLocks/>
          </p:cNvCxnSpPr>
          <p:nvPr/>
        </p:nvCxnSpPr>
        <p:spPr>
          <a:xfrm flipV="1">
            <a:off x="2464558" y="3805035"/>
            <a:ext cx="7877291" cy="91557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928D6A-9E1F-4859-9EDD-3FF2551F3D7D}"/>
              </a:ext>
            </a:extLst>
          </p:cNvPr>
          <p:cNvSpPr/>
          <p:nvPr/>
        </p:nvSpPr>
        <p:spPr>
          <a:xfrm>
            <a:off x="9596219" y="4244922"/>
            <a:ext cx="1491261" cy="7199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입력한 도서는 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책 목록에서 삭제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B6C57E9-FA50-4BEA-BE9C-F16B7DECE958}"/>
              </a:ext>
            </a:extLst>
          </p:cNvPr>
          <p:cNvCxnSpPr>
            <a:cxnSpLocks/>
            <a:stCxn id="11" idx="2"/>
            <a:endCxn id="108" idx="0"/>
          </p:cNvCxnSpPr>
          <p:nvPr/>
        </p:nvCxnSpPr>
        <p:spPr>
          <a:xfrm>
            <a:off x="10341850" y="3686351"/>
            <a:ext cx="0" cy="558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7D4E3166-7F69-4FC1-9F1A-50869701274C}"/>
              </a:ext>
            </a:extLst>
          </p:cNvPr>
          <p:cNvCxnSpPr>
            <a:cxnSpLocks/>
          </p:cNvCxnSpPr>
          <p:nvPr/>
        </p:nvCxnSpPr>
        <p:spPr>
          <a:xfrm>
            <a:off x="969786" y="4244922"/>
            <a:ext cx="1491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004CBAD-56DD-47D1-BB7F-D2E76C63FB34}"/>
              </a:ext>
            </a:extLst>
          </p:cNvPr>
          <p:cNvSpPr txBox="1"/>
          <p:nvPr/>
        </p:nvSpPr>
        <p:spPr>
          <a:xfrm>
            <a:off x="1064634" y="3903588"/>
            <a:ext cx="157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도서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09A7072-12E9-4EB2-959A-41930C805F0B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464558" y="3879360"/>
            <a:ext cx="1392837" cy="461822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FA5925BA-3E0A-4EBB-A7C8-08F7C1D62BC6}"/>
              </a:ext>
            </a:extLst>
          </p:cNvPr>
          <p:cNvCxnSpPr>
            <a:cxnSpLocks/>
          </p:cNvCxnSpPr>
          <p:nvPr/>
        </p:nvCxnSpPr>
        <p:spPr>
          <a:xfrm flipV="1">
            <a:off x="2457536" y="3811768"/>
            <a:ext cx="3557833" cy="671528"/>
          </a:xfrm>
          <a:prstGeom prst="bentConnector3">
            <a:avLst>
              <a:gd name="adj1" fmla="val 67320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98F3A78D-7B58-4114-8F39-53A5DA167638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5071311" y="2758315"/>
            <a:ext cx="479287" cy="5738826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45754C00-25FE-493D-8F96-DC5C7A2B2E83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6142376" y="1295050"/>
            <a:ext cx="529660" cy="786928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0" name="그림 199">
            <a:extLst>
              <a:ext uri="{FF2B5EF4-FFF2-40B4-BE49-F238E27FC236}">
                <a16:creationId xmlns:a16="http://schemas.microsoft.com/office/drawing/2014/main" id="{02A357D2-FCCB-4CCA-9805-DBA5ED42F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7" y="2703301"/>
            <a:ext cx="2857500" cy="3762375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34994167-8DDA-43B2-89CE-43742A863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53" y="2868528"/>
            <a:ext cx="3933151" cy="3315163"/>
          </a:xfrm>
          <a:prstGeom prst="rect">
            <a:avLst/>
          </a:prstGeom>
        </p:spPr>
      </p:pic>
      <p:pic>
        <p:nvPicPr>
          <p:cNvPr id="204" name="그림 203">
            <a:extLst>
              <a:ext uri="{FF2B5EF4-FFF2-40B4-BE49-F238E27FC236}">
                <a16:creationId xmlns:a16="http://schemas.microsoft.com/office/drawing/2014/main" id="{2F66C444-48C5-4028-A69E-FDE18D7BF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91" y="3253162"/>
            <a:ext cx="5591155" cy="2428409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077C9374-B152-45D5-92F6-1B4ABDE05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85" y="3215177"/>
            <a:ext cx="5805653" cy="2928797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9E2DA8B6-F4EC-4903-A32D-17318AB87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13" y="3215176"/>
            <a:ext cx="5781488" cy="2928797"/>
          </a:xfrm>
          <a:prstGeom prst="rect">
            <a:avLst/>
          </a:prstGeom>
        </p:spPr>
      </p:pic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1165D35-4374-487C-B53B-B584A8674751}"/>
              </a:ext>
            </a:extLst>
          </p:cNvPr>
          <p:cNvSpPr/>
          <p:nvPr/>
        </p:nvSpPr>
        <p:spPr>
          <a:xfrm>
            <a:off x="5976804" y="4483296"/>
            <a:ext cx="827352" cy="204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6B1ACE2-F0B4-4251-BBF0-0ED94728E21D}"/>
              </a:ext>
            </a:extLst>
          </p:cNvPr>
          <p:cNvSpPr/>
          <p:nvPr/>
        </p:nvSpPr>
        <p:spPr>
          <a:xfrm>
            <a:off x="6872542" y="5681571"/>
            <a:ext cx="776487" cy="15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" name="그림 214">
            <a:extLst>
              <a:ext uri="{FF2B5EF4-FFF2-40B4-BE49-F238E27FC236}">
                <a16:creationId xmlns:a16="http://schemas.microsoft.com/office/drawing/2014/main" id="{47B35CE5-83A8-43CC-AC90-419E552B1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369" y="3215175"/>
            <a:ext cx="2857500" cy="2857500"/>
          </a:xfrm>
          <a:prstGeom prst="rect">
            <a:avLst/>
          </a:prstGeom>
        </p:spPr>
      </p:pic>
      <p:pic>
        <p:nvPicPr>
          <p:cNvPr id="217" name="그림 216">
            <a:extLst>
              <a:ext uri="{FF2B5EF4-FFF2-40B4-BE49-F238E27FC236}">
                <a16:creationId xmlns:a16="http://schemas.microsoft.com/office/drawing/2014/main" id="{62498EB9-214A-423D-B88A-E66C1799E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14" y="1578723"/>
            <a:ext cx="7877287" cy="4533280"/>
          </a:xfrm>
          <a:prstGeom prst="rect">
            <a:avLst/>
          </a:prstGeom>
        </p:spPr>
      </p:pic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E184717-7485-4C26-BE73-1448DAC7D5B4}"/>
              </a:ext>
            </a:extLst>
          </p:cNvPr>
          <p:cNvSpPr/>
          <p:nvPr/>
        </p:nvSpPr>
        <p:spPr>
          <a:xfrm>
            <a:off x="2136322" y="4935952"/>
            <a:ext cx="465477" cy="354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1331A88B-CB0C-453D-A1AD-9473AA238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93" y="1578722"/>
            <a:ext cx="9048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40" grpId="0" animBg="1"/>
      <p:bldP spid="108" grpId="0" animBg="1"/>
      <p:bldP spid="134" grpId="0"/>
      <p:bldP spid="212" grpId="0" animBg="1"/>
      <p:bldP spid="212" grpId="1" animBg="1"/>
      <p:bldP spid="213" grpId="0" animBg="1"/>
      <p:bldP spid="213" grpId="1" animBg="1"/>
      <p:bldP spid="218" grpId="0" animBg="1"/>
      <p:bldP spid="2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로그인 작업 내용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11B45-F4B2-4AC0-AFE7-6D3A513E174E}"/>
              </a:ext>
            </a:extLst>
          </p:cNvPr>
          <p:cNvSpPr txBox="1"/>
          <p:nvPr/>
        </p:nvSpPr>
        <p:spPr>
          <a:xfrm>
            <a:off x="6240780" y="1051560"/>
            <a:ext cx="540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117CDC-83D8-487A-A450-C517C132ABF4}"/>
              </a:ext>
            </a:extLst>
          </p:cNvPr>
          <p:cNvSpPr/>
          <p:nvPr/>
        </p:nvSpPr>
        <p:spPr>
          <a:xfrm>
            <a:off x="5273254" y="847453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 시스템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5DDA38-8AE2-4FC9-BC2D-7753E8B51BFF}"/>
              </a:ext>
            </a:extLst>
          </p:cNvPr>
          <p:cNvSpPr/>
          <p:nvPr/>
        </p:nvSpPr>
        <p:spPr>
          <a:xfrm>
            <a:off x="5273254" y="1940074"/>
            <a:ext cx="1491261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E8939A-C330-41FF-B127-97E41C9B2ECC}"/>
              </a:ext>
            </a:extLst>
          </p:cNvPr>
          <p:cNvSpPr/>
          <p:nvPr/>
        </p:nvSpPr>
        <p:spPr>
          <a:xfrm>
            <a:off x="3111761" y="2859688"/>
            <a:ext cx="14912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ID : </a:t>
            </a:r>
            <a:r>
              <a:rPr lang="ko-KR" altLang="en-US" sz="900" b="1" dirty="0">
                <a:solidFill>
                  <a:schemeClr val="tx1"/>
                </a:solidFill>
              </a:rPr>
              <a:t>입력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PW : </a:t>
            </a:r>
            <a:r>
              <a:rPr lang="ko-KR" altLang="en-US" sz="900" b="1" dirty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7DDDF83-B2DB-445C-B903-E7C5756108C1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>
            <a:off x="6018885" y="1232088"/>
            <a:ext cx="0" cy="7079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26">
            <a:extLst>
              <a:ext uri="{FF2B5EF4-FFF2-40B4-BE49-F238E27FC236}">
                <a16:creationId xmlns:a16="http://schemas.microsoft.com/office/drawing/2014/main" id="{3D237AFD-332C-4B59-A69C-7521BC2892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58546" y="518247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32">
            <a:extLst>
              <a:ext uri="{FF2B5EF4-FFF2-40B4-BE49-F238E27FC236}">
                <a16:creationId xmlns:a16="http://schemas.microsoft.com/office/drawing/2014/main" id="{77867028-3071-4D1C-8693-CE9021893FC6}"/>
              </a:ext>
            </a:extLst>
          </p:cNvPr>
          <p:cNvCxnSpPr>
            <a:cxnSpLocks/>
          </p:cNvCxnSpPr>
          <p:nvPr/>
        </p:nvCxnSpPr>
        <p:spPr>
          <a:xfrm rot="5400000">
            <a:off x="4597060" y="518248"/>
            <a:ext cx="682165" cy="216148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7F7945E-269A-444F-A8D8-9DB927D81297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018881" y="2324709"/>
            <a:ext cx="4" cy="5537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06AC1D-E25F-4F8B-8F50-C77D2C21A26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177638" y="2362530"/>
            <a:ext cx="14" cy="1193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50A51E1-D6AB-4CA5-A652-C5F74B5DE931}"/>
              </a:ext>
            </a:extLst>
          </p:cNvPr>
          <p:cNvCxnSpPr>
            <a:cxnSpLocks/>
          </p:cNvCxnSpPr>
          <p:nvPr/>
        </p:nvCxnSpPr>
        <p:spPr>
          <a:xfrm>
            <a:off x="3857399" y="2334018"/>
            <a:ext cx="0" cy="491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25A947-4E7F-4DDB-8038-F025114708D4}"/>
              </a:ext>
            </a:extLst>
          </p:cNvPr>
          <p:cNvSpPr/>
          <p:nvPr/>
        </p:nvSpPr>
        <p:spPr>
          <a:xfrm>
            <a:off x="3111761" y="1965238"/>
            <a:ext cx="14912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24F573-8D57-4832-B6C2-038D6F9FEFCF}"/>
              </a:ext>
            </a:extLst>
          </p:cNvPr>
          <p:cNvSpPr/>
          <p:nvPr/>
        </p:nvSpPr>
        <p:spPr>
          <a:xfrm>
            <a:off x="7434724" y="1965238"/>
            <a:ext cx="14912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F539F1C-0BA5-419D-8BFB-740E3FBDF7B0}"/>
              </a:ext>
            </a:extLst>
          </p:cNvPr>
          <p:cNvSpPr/>
          <p:nvPr/>
        </p:nvSpPr>
        <p:spPr>
          <a:xfrm>
            <a:off x="7432004" y="3556142"/>
            <a:ext cx="1491268" cy="4699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ID : admin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PW : admin1234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1A2DD56-2230-4C5A-B890-F3F1DC5A5E3C}"/>
              </a:ext>
            </a:extLst>
          </p:cNvPr>
          <p:cNvSpPr/>
          <p:nvPr/>
        </p:nvSpPr>
        <p:spPr>
          <a:xfrm>
            <a:off x="5273238" y="2878493"/>
            <a:ext cx="14912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생성할 회원 </a:t>
            </a:r>
            <a:r>
              <a:rPr lang="en-US" altLang="ko-KR" sz="900" b="1" dirty="0">
                <a:solidFill>
                  <a:schemeClr val="tx1"/>
                </a:solidFill>
              </a:rPr>
              <a:t>ID </a:t>
            </a:r>
            <a:r>
              <a:rPr lang="ko-KR" altLang="en-US" sz="900" b="1" dirty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4794631-C8C8-4E24-A954-8E26F69747A8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6018868" y="3263128"/>
            <a:ext cx="4" cy="527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3524BE-D882-48CE-9012-4D7DD8D693FE}"/>
              </a:ext>
            </a:extLst>
          </p:cNvPr>
          <p:cNvSpPr/>
          <p:nvPr/>
        </p:nvSpPr>
        <p:spPr>
          <a:xfrm>
            <a:off x="5273238" y="3659254"/>
            <a:ext cx="14912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생성할 회원 </a:t>
            </a:r>
            <a:r>
              <a:rPr lang="en-US" altLang="ko-KR" sz="900" b="1" dirty="0">
                <a:solidFill>
                  <a:schemeClr val="tx1"/>
                </a:solidFill>
              </a:rPr>
              <a:t>PW </a:t>
            </a:r>
            <a:r>
              <a:rPr lang="ko-KR" altLang="en-US" sz="900" b="1" dirty="0">
                <a:solidFill>
                  <a:schemeClr val="tx1"/>
                </a:solidFill>
              </a:rPr>
              <a:t>입력</a:t>
            </a:r>
          </a:p>
        </p:txBody>
      </p:sp>
      <p:graphicFrame>
        <p:nvGraphicFramePr>
          <p:cNvPr id="30" name="다이어그램 29">
            <a:extLst>
              <a:ext uri="{FF2B5EF4-FFF2-40B4-BE49-F238E27FC236}">
                <a16:creationId xmlns:a16="http://schemas.microsoft.com/office/drawing/2014/main" id="{6B02E71A-24BD-4CC5-A3E9-9B0961603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179652"/>
              </p:ext>
            </p:extLst>
          </p:nvPr>
        </p:nvGraphicFramePr>
        <p:xfrm>
          <a:off x="296108" y="4941449"/>
          <a:ext cx="2120899" cy="1663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3" name="더하기 기호 62">
            <a:extLst>
              <a:ext uri="{FF2B5EF4-FFF2-40B4-BE49-F238E27FC236}">
                <a16:creationId xmlns:a16="http://schemas.microsoft.com/office/drawing/2014/main" id="{5BA0CC44-4613-40AB-A4D6-0C0F77D842D0}"/>
              </a:ext>
            </a:extLst>
          </p:cNvPr>
          <p:cNvSpPr/>
          <p:nvPr/>
        </p:nvSpPr>
        <p:spPr>
          <a:xfrm>
            <a:off x="2753900" y="5360248"/>
            <a:ext cx="879245" cy="8255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2429E8-E659-4997-A53E-AEAA596A1A88}"/>
              </a:ext>
            </a:extLst>
          </p:cNvPr>
          <p:cNvGrpSpPr/>
          <p:nvPr/>
        </p:nvGrpSpPr>
        <p:grpSpPr>
          <a:xfrm>
            <a:off x="3873197" y="4941450"/>
            <a:ext cx="673136" cy="1663098"/>
            <a:chOff x="732695" y="0"/>
            <a:chExt cx="673136" cy="1663098"/>
          </a:xfrm>
        </p:grpSpPr>
        <p:sp>
          <p:nvSpPr>
            <p:cNvPr id="66" name="순서도: 수동 연산 65">
              <a:extLst>
                <a:ext uri="{FF2B5EF4-FFF2-40B4-BE49-F238E27FC236}">
                  <a16:creationId xmlns:a16="http://schemas.microsoft.com/office/drawing/2014/main" id="{3FE52115-3338-4A1C-B255-17EA94C2CD61}"/>
                </a:ext>
              </a:extLst>
            </p:cNvPr>
            <p:cNvSpPr/>
            <p:nvPr/>
          </p:nvSpPr>
          <p:spPr>
            <a:xfrm rot="16200000">
              <a:off x="237714" y="494981"/>
              <a:ext cx="1663098" cy="673136"/>
            </a:xfrm>
            <a:prstGeom prst="flowChartManualOperati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순서도: 수동 연산 4">
              <a:extLst>
                <a:ext uri="{FF2B5EF4-FFF2-40B4-BE49-F238E27FC236}">
                  <a16:creationId xmlns:a16="http://schemas.microsoft.com/office/drawing/2014/main" id="{DD56FCBE-656C-4416-993D-2EEFD8344398}"/>
                </a:ext>
              </a:extLst>
            </p:cNvPr>
            <p:cNvSpPr txBox="1"/>
            <p:nvPr/>
          </p:nvSpPr>
          <p:spPr>
            <a:xfrm rot="21600000">
              <a:off x="732695" y="332620"/>
              <a:ext cx="673136" cy="99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0" rIns="50800" bIns="0" numCol="1" spcCol="1270" anchor="ctr" anchorCtr="0">
              <a:noAutofit/>
            </a:bodyPr>
            <a:lstStyle/>
            <a:p>
              <a:pPr marL="0" lvl="0" indent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800" kern="1200" dirty="0"/>
                <a:t>신규 회원 가입</a:t>
              </a:r>
              <a:r>
                <a:rPr lang="en-US" altLang="ko-KR" sz="800" dirty="0"/>
                <a:t> </a:t>
              </a:r>
              <a:r>
                <a:rPr lang="ko-KR" altLang="en-US" sz="800" kern="1200" dirty="0"/>
                <a:t>정보</a:t>
              </a:r>
            </a:p>
          </p:txBody>
        </p:sp>
      </p:grp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FFF82F1-C30A-408C-BCA5-4EA0C70966DE}"/>
              </a:ext>
            </a:extLst>
          </p:cNvPr>
          <p:cNvCxnSpPr>
            <a:stCxn id="61" idx="2"/>
            <a:endCxn id="67" idx="3"/>
          </p:cNvCxnSpPr>
          <p:nvPr/>
        </p:nvCxnSpPr>
        <p:spPr>
          <a:xfrm rot="5400000">
            <a:off x="4418048" y="4172175"/>
            <a:ext cx="1729110" cy="1472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2EDB4F6-1286-4F0C-A7F5-B18F463A000C}"/>
              </a:ext>
            </a:extLst>
          </p:cNvPr>
          <p:cNvSpPr/>
          <p:nvPr/>
        </p:nvSpPr>
        <p:spPr>
          <a:xfrm>
            <a:off x="4726327" y="4875438"/>
            <a:ext cx="3517900" cy="6280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83A7A0-7746-4FC7-9576-A169DD165574}"/>
              </a:ext>
            </a:extLst>
          </p:cNvPr>
          <p:cNvSpPr txBox="1"/>
          <p:nvPr/>
        </p:nvSpPr>
        <p:spPr>
          <a:xfrm>
            <a:off x="4749735" y="4866318"/>
            <a:ext cx="351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Array Insert</a:t>
            </a:r>
            <a:r>
              <a:rPr lang="ko-KR" altLang="en-US" sz="1200" b="1" dirty="0"/>
              <a:t>로 빈 배열에 새로운 로그인 정보를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임시 배열로 추가하는 방식으로 회원가입 정보 </a:t>
            </a:r>
            <a:r>
              <a:rPr lang="ko-KR" altLang="en-US" sz="1200" b="1" dirty="0" err="1"/>
              <a:t>저장후</a:t>
            </a:r>
            <a:r>
              <a:rPr lang="ko-KR" altLang="en-US" sz="1200" b="1" dirty="0"/>
              <a:t> 배열에 추가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38FB5D09-277C-4E9E-9D90-379378EACB55}"/>
              </a:ext>
            </a:extLst>
          </p:cNvPr>
          <p:cNvCxnSpPr>
            <a:stCxn id="43" idx="2"/>
            <a:endCxn id="30" idx="0"/>
          </p:cNvCxnSpPr>
          <p:nvPr/>
        </p:nvCxnSpPr>
        <p:spPr>
          <a:xfrm rot="5400000">
            <a:off x="1758413" y="2842467"/>
            <a:ext cx="1697126" cy="2500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B1873E-0577-463F-8570-A23A0609535A}"/>
              </a:ext>
            </a:extLst>
          </p:cNvPr>
          <p:cNvSpPr/>
          <p:nvPr/>
        </p:nvSpPr>
        <p:spPr>
          <a:xfrm>
            <a:off x="1864900" y="3710529"/>
            <a:ext cx="1768245" cy="7388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Boolean </a:t>
            </a:r>
            <a:r>
              <a:rPr lang="ko-KR" altLang="en-US" sz="1100" b="1" dirty="0">
                <a:solidFill>
                  <a:schemeClr val="tx1"/>
                </a:solidFill>
              </a:rPr>
              <a:t>을 이용하여   생성된 </a:t>
            </a:r>
            <a:r>
              <a:rPr lang="en-US" altLang="ko-KR" sz="1100" b="1" dirty="0">
                <a:solidFill>
                  <a:schemeClr val="tx1"/>
                </a:solidFill>
              </a:rPr>
              <a:t>ID </a:t>
            </a:r>
            <a:r>
              <a:rPr lang="ko-KR" altLang="en-US" sz="1100" b="1" dirty="0">
                <a:solidFill>
                  <a:schemeClr val="tx1"/>
                </a:solidFill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</a:rPr>
              <a:t>PW </a:t>
            </a:r>
            <a:r>
              <a:rPr lang="ko-KR" altLang="en-US" sz="1100" b="1" dirty="0">
                <a:solidFill>
                  <a:schemeClr val="tx1"/>
                </a:solidFill>
              </a:rPr>
              <a:t>를 </a:t>
            </a:r>
            <a:r>
              <a:rPr lang="en-US" altLang="ko-KR" sz="1100" b="1" dirty="0">
                <a:solidFill>
                  <a:schemeClr val="tx1"/>
                </a:solidFill>
              </a:rPr>
              <a:t>true , false </a:t>
            </a:r>
            <a:r>
              <a:rPr lang="ko-KR" altLang="en-US" sz="1100" b="1" dirty="0">
                <a:solidFill>
                  <a:schemeClr val="tx1"/>
                </a:solidFill>
              </a:rPr>
              <a:t>로 검증 후  로그인 확인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BA88B4A-E77F-4774-964E-5F5721869413}"/>
              </a:ext>
            </a:extLst>
          </p:cNvPr>
          <p:cNvCxnSpPr>
            <a:stCxn id="58" idx="2"/>
            <a:endCxn id="30" idx="1"/>
          </p:cNvCxnSpPr>
          <p:nvPr/>
        </p:nvCxnSpPr>
        <p:spPr>
          <a:xfrm rot="5400000">
            <a:off x="3363395" y="958755"/>
            <a:ext cx="1746956" cy="7881530"/>
          </a:xfrm>
          <a:prstGeom prst="bentConnector4">
            <a:avLst>
              <a:gd name="adj1" fmla="val 26200"/>
              <a:gd name="adj2" fmla="val 102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2D66E7C-C6CD-4BBA-813C-3E6A6A78436D}"/>
              </a:ext>
            </a:extLst>
          </p:cNvPr>
          <p:cNvSpPr/>
          <p:nvPr/>
        </p:nvSpPr>
        <p:spPr>
          <a:xfrm>
            <a:off x="6521518" y="4302243"/>
            <a:ext cx="1472541" cy="3846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배열 생성시 초기 값에 </a:t>
            </a:r>
            <a:r>
              <a:rPr lang="ko-KR" altLang="en-US" sz="1000" b="1" dirty="0" err="1">
                <a:solidFill>
                  <a:schemeClr val="tx1"/>
                </a:solidFill>
              </a:rPr>
              <a:t>어드민</a:t>
            </a:r>
            <a:r>
              <a:rPr lang="ko-KR" altLang="en-US" sz="1000" b="1" dirty="0">
                <a:solidFill>
                  <a:schemeClr val="tx1"/>
                </a:solidFill>
              </a:rPr>
              <a:t> 정보 삽입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5" grpId="0" animBg="1"/>
      <p:bldP spid="57" grpId="0" animBg="1"/>
      <p:bldP spid="58" grpId="0" animBg="1"/>
      <p:bldP spid="59" grpId="0" animBg="1"/>
      <p:bldP spid="61" grpId="0" animBg="1"/>
      <p:bldP spid="72" grpId="0" animBg="1"/>
      <p:bldP spid="73" grpId="0"/>
      <p:bldP spid="78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5-1. </a:t>
            </a:r>
            <a:r>
              <a:rPr lang="ko-KR" altLang="en-US" dirty="0"/>
              <a:t>알파테스트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7882F-474A-4BDB-9806-1970C75811F6}"/>
              </a:ext>
            </a:extLst>
          </p:cNvPr>
          <p:cNvSpPr txBox="1"/>
          <p:nvPr/>
        </p:nvSpPr>
        <p:spPr>
          <a:xfrm>
            <a:off x="125299" y="952500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B7B833-14B7-4946-9114-E32AE0B98F9D}"/>
              </a:ext>
            </a:extLst>
          </p:cNvPr>
          <p:cNvSpPr txBox="1"/>
          <p:nvPr/>
        </p:nvSpPr>
        <p:spPr>
          <a:xfrm>
            <a:off x="4282439" y="952499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개선 과정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7C0C304-479B-46AE-A9F0-76B9932F4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1" y="1985761"/>
            <a:ext cx="2791215" cy="28864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3AF045-57B1-4E8A-90F4-D1EF370030A5}"/>
              </a:ext>
            </a:extLst>
          </p:cNvPr>
          <p:cNvSpPr txBox="1"/>
          <p:nvPr/>
        </p:nvSpPr>
        <p:spPr>
          <a:xfrm>
            <a:off x="8309179" y="952500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개선 완료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75952A8-B2EE-4FF3-8D16-FC569322A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095" y="1985760"/>
            <a:ext cx="2661888" cy="288647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482ABCE-BBF2-4F90-8548-437960FF7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81" y="1816061"/>
            <a:ext cx="4944165" cy="331516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C4CE63A-D27B-40F9-AC8C-D1BDA822E3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55" y="1806535"/>
            <a:ext cx="4972416" cy="3324689"/>
          </a:xfrm>
          <a:prstGeom prst="rect">
            <a:avLst/>
          </a:prstGeom>
        </p:spPr>
      </p:pic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0B9CCD0-CE78-4B43-B21B-A79947C1CBE9}"/>
              </a:ext>
            </a:extLst>
          </p:cNvPr>
          <p:cNvSpPr/>
          <p:nvPr/>
        </p:nvSpPr>
        <p:spPr>
          <a:xfrm>
            <a:off x="4533900" y="1548377"/>
            <a:ext cx="266700" cy="5353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6965CF0-7DB4-4975-BB6B-563FA445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39" y="2781209"/>
            <a:ext cx="3419952" cy="1295581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B3162E3-A55E-40E4-863E-D80182A14650}"/>
              </a:ext>
            </a:extLst>
          </p:cNvPr>
          <p:cNvSpPr/>
          <p:nvPr/>
        </p:nvSpPr>
        <p:spPr>
          <a:xfrm>
            <a:off x="3870960" y="3354107"/>
            <a:ext cx="929640" cy="3608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r>
              <a:rPr lang="ko-KR" altLang="en-US" sz="1000" dirty="0"/>
              <a:t>번 인덱스</a:t>
            </a:r>
          </a:p>
        </p:txBody>
      </p:sp>
      <p:sp>
        <p:nvSpPr>
          <p:cNvPr id="54" name="화살표: 왼쪽 53">
            <a:extLst>
              <a:ext uri="{FF2B5EF4-FFF2-40B4-BE49-F238E27FC236}">
                <a16:creationId xmlns:a16="http://schemas.microsoft.com/office/drawing/2014/main" id="{E9E13DAB-8EDB-4700-91EC-0DDDE9030390}"/>
              </a:ext>
            </a:extLst>
          </p:cNvPr>
          <p:cNvSpPr/>
          <p:nvPr/>
        </p:nvSpPr>
        <p:spPr>
          <a:xfrm>
            <a:off x="6300945" y="3611879"/>
            <a:ext cx="1021876" cy="32815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번 인덱스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32AF43-59F4-497C-8C29-B507022B1C9F}"/>
              </a:ext>
            </a:extLst>
          </p:cNvPr>
          <p:cNvSpPr txBox="1"/>
          <p:nvPr/>
        </p:nvSpPr>
        <p:spPr>
          <a:xfrm>
            <a:off x="259080" y="426720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첫 번째 문제점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D8E3B4-DBC9-40C0-AEB0-225C40891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02" y="1992403"/>
            <a:ext cx="271500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4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2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5-2. </a:t>
            </a:r>
            <a:r>
              <a:rPr lang="ko-KR" altLang="en-US" dirty="0"/>
              <a:t>알파테스트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0CB28-32C5-4C72-920F-6144D78E13D4}"/>
              </a:ext>
            </a:extLst>
          </p:cNvPr>
          <p:cNvSpPr txBox="1"/>
          <p:nvPr/>
        </p:nvSpPr>
        <p:spPr>
          <a:xfrm>
            <a:off x="259080" y="426720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두번째 문제점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CB1C4-8F64-4F14-94E2-B4BF7D0F7841}"/>
              </a:ext>
            </a:extLst>
          </p:cNvPr>
          <p:cNvSpPr txBox="1"/>
          <p:nvPr/>
        </p:nvSpPr>
        <p:spPr>
          <a:xfrm>
            <a:off x="408340" y="952499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D01B6-2052-4D4E-B6CD-AFEB465DE283}"/>
              </a:ext>
            </a:extLst>
          </p:cNvPr>
          <p:cNvSpPr txBox="1"/>
          <p:nvPr/>
        </p:nvSpPr>
        <p:spPr>
          <a:xfrm>
            <a:off x="4282439" y="952499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개선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D7AB9-5897-4FBA-9516-A7B255E16B30}"/>
              </a:ext>
            </a:extLst>
          </p:cNvPr>
          <p:cNvSpPr txBox="1"/>
          <p:nvPr/>
        </p:nvSpPr>
        <p:spPr>
          <a:xfrm>
            <a:off x="4362267" y="423871"/>
            <a:ext cx="362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개선 완료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98DD13-19AD-485C-BFF9-2359A731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94" y="2576286"/>
            <a:ext cx="2181529" cy="1872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2F1E2A-F337-4C2C-9593-B2B2C2BCA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0" y="2111636"/>
            <a:ext cx="4029637" cy="3458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01125B-C8B4-4D5A-84BF-7E39B2E8377A}"/>
              </a:ext>
            </a:extLst>
          </p:cNvPr>
          <p:cNvSpPr/>
          <p:nvPr/>
        </p:nvSpPr>
        <p:spPr>
          <a:xfrm>
            <a:off x="5197035" y="3524032"/>
            <a:ext cx="729205" cy="214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9CA8A-08A4-443E-A93F-8A13889A810F}"/>
              </a:ext>
            </a:extLst>
          </p:cNvPr>
          <p:cNvSpPr/>
          <p:nvPr/>
        </p:nvSpPr>
        <p:spPr>
          <a:xfrm>
            <a:off x="5197033" y="4317304"/>
            <a:ext cx="729205" cy="214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144E61-762F-41F7-816B-991A0A331A9A}"/>
              </a:ext>
            </a:extLst>
          </p:cNvPr>
          <p:cNvSpPr/>
          <p:nvPr/>
        </p:nvSpPr>
        <p:spPr>
          <a:xfrm>
            <a:off x="5197033" y="3915682"/>
            <a:ext cx="729205" cy="214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C0A2D5-1C6F-4909-86A3-141B1BA8E6BD}"/>
              </a:ext>
            </a:extLst>
          </p:cNvPr>
          <p:cNvSpPr/>
          <p:nvPr/>
        </p:nvSpPr>
        <p:spPr>
          <a:xfrm>
            <a:off x="5197032" y="4744357"/>
            <a:ext cx="729205" cy="214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A7296F-8000-4C60-97FA-993E16CA13EE}"/>
              </a:ext>
            </a:extLst>
          </p:cNvPr>
          <p:cNvSpPr/>
          <p:nvPr/>
        </p:nvSpPr>
        <p:spPr>
          <a:xfrm>
            <a:off x="5197031" y="5136007"/>
            <a:ext cx="729205" cy="214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DC0674-4EB8-409E-94F2-41FFD46CE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19" y="1721993"/>
            <a:ext cx="4296375" cy="3477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141F83-3573-4E75-9B85-4638858A65F6}"/>
              </a:ext>
            </a:extLst>
          </p:cNvPr>
          <p:cNvSpPr/>
          <p:nvPr/>
        </p:nvSpPr>
        <p:spPr>
          <a:xfrm>
            <a:off x="6258756" y="3189609"/>
            <a:ext cx="8858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AAE096-5E6A-498D-9FE9-99E28CC1E194}"/>
              </a:ext>
            </a:extLst>
          </p:cNvPr>
          <p:cNvSpPr/>
          <p:nvPr/>
        </p:nvSpPr>
        <p:spPr>
          <a:xfrm>
            <a:off x="6258757" y="3586223"/>
            <a:ext cx="8858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DA5825-114B-42BC-A97A-71C0941D472E}"/>
              </a:ext>
            </a:extLst>
          </p:cNvPr>
          <p:cNvSpPr/>
          <p:nvPr/>
        </p:nvSpPr>
        <p:spPr>
          <a:xfrm>
            <a:off x="6258754" y="3974060"/>
            <a:ext cx="8858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B4C7A9-A51F-4083-85A3-8FF56192C4BF}"/>
              </a:ext>
            </a:extLst>
          </p:cNvPr>
          <p:cNvSpPr/>
          <p:nvPr/>
        </p:nvSpPr>
        <p:spPr>
          <a:xfrm>
            <a:off x="6258756" y="4776109"/>
            <a:ext cx="8858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7E1929-6929-40E4-880C-83CAF9EDE787}"/>
              </a:ext>
            </a:extLst>
          </p:cNvPr>
          <p:cNvSpPr/>
          <p:nvPr/>
        </p:nvSpPr>
        <p:spPr>
          <a:xfrm>
            <a:off x="6258755" y="4392719"/>
            <a:ext cx="8858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27119BD-EC61-42FE-91DC-350857E9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90" y="941165"/>
            <a:ext cx="5680515" cy="4924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DCDB7A-9F77-4576-8D1D-7C740D2E477F}"/>
              </a:ext>
            </a:extLst>
          </p:cNvPr>
          <p:cNvSpPr/>
          <p:nvPr/>
        </p:nvSpPr>
        <p:spPr>
          <a:xfrm>
            <a:off x="3785516" y="4254618"/>
            <a:ext cx="2823029" cy="156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6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프로젝트 진행 후기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D7AB9-5897-4FBA-9516-A7B255E16B30}"/>
              </a:ext>
            </a:extLst>
          </p:cNvPr>
          <p:cNvSpPr txBox="1"/>
          <p:nvPr/>
        </p:nvSpPr>
        <p:spPr>
          <a:xfrm>
            <a:off x="4024448" y="750443"/>
            <a:ext cx="414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진행 후기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2B0D2-6AA7-4770-AF69-61A3783693B1}"/>
              </a:ext>
            </a:extLst>
          </p:cNvPr>
          <p:cNvSpPr txBox="1"/>
          <p:nvPr/>
        </p:nvSpPr>
        <p:spPr>
          <a:xfrm>
            <a:off x="482963" y="1969643"/>
            <a:ext cx="119267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송미선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이번 기회로 구글에 취직할 수 있다고 생각이 드네요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.“</a:t>
            </a:r>
          </a:p>
          <a:p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마진호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주전공인 보안을 그만두고 중앙시립도서관에 취직 하고싶네요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</a:p>
          <a:p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이상완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여러분이 모두 건강하셨으면 좋겠습니다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추후 종합하여 업데이트 예정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03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E712F-5092-466C-80E4-BC87B6EF7E77}"/>
              </a:ext>
            </a:extLst>
          </p:cNvPr>
          <p:cNvSpPr txBox="1"/>
          <p:nvPr/>
        </p:nvSpPr>
        <p:spPr>
          <a:xfrm>
            <a:off x="-97939" y="1965597"/>
            <a:ext cx="100888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/>
              <a:t>THANKS</a:t>
            </a:r>
            <a:endParaRPr lang="ko-KR" altLang="en-US" sz="1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A282A-8298-41D1-BC5B-64D0E421CED9}"/>
              </a:ext>
            </a:extLst>
          </p:cNvPr>
          <p:cNvSpPr txBox="1"/>
          <p:nvPr/>
        </p:nvSpPr>
        <p:spPr>
          <a:xfrm>
            <a:off x="7010400" y="4539287"/>
            <a:ext cx="4808220" cy="20313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참여 개발자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마진호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Ceylontea96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이상완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ailove3560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송미선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Ssong6735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406CF4-0D89-4F27-AD03-AC2802CE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39287"/>
            <a:ext cx="4808220" cy="46166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Join The Developers (GitHub)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6392A1-7863-48BB-837B-78E863C2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01" y="1325880"/>
            <a:ext cx="3125619" cy="28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493</Words>
  <Application>Microsoft Office PowerPoint</Application>
  <PresentationFormat>와이드스크린</PresentationFormat>
  <Paragraphs>165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디자인 사용자 지정</vt:lpstr>
      <vt:lpstr>도서관리 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이 상완</cp:lastModifiedBy>
  <cp:revision>118</cp:revision>
  <dcterms:created xsi:type="dcterms:W3CDTF">2016-05-10T18:46:26Z</dcterms:created>
  <dcterms:modified xsi:type="dcterms:W3CDTF">2021-03-22T04:37:43Z</dcterms:modified>
</cp:coreProperties>
</file>