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79" r:id="rId2"/>
    <p:sldId id="260" r:id="rId3"/>
    <p:sldId id="275" r:id="rId4"/>
    <p:sldId id="276" r:id="rId5"/>
    <p:sldId id="277" r:id="rId6"/>
    <p:sldId id="269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79"/>
            <p14:sldId id="260"/>
            <p14:sldId id="275"/>
            <p14:sldId id="276"/>
          </p14:sldIdLst>
        </p14:section>
        <p14:section name="제목 없는 구역" id="{F3996C40-3148-496E-A4B4-81DAFF6B0EB2}">
          <p14:sldIdLst>
            <p14:sldId id="277"/>
          </p14:sldIdLst>
        </p14:section>
        <p14:section name="요소" id="{F6C87FBA-DDB6-45E3-889D-140F36CDE4CE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상완" initials="이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56"/>
      </p:cViewPr>
      <p:guideLst>
        <p:guide orient="horz" pos="2160"/>
        <p:guide pos="3840"/>
      </p:guideLst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3AE84A4-1B53-42C8-BEA4-A3DF3E2A1C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8D289-88A6-4EEE-B9B6-8EC1D36AD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E301F-444F-46D4-94CE-C5A0595A86D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34780B-D6BC-436D-9719-7A963F973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650E4-9613-4F98-BD8D-849997C3E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A3732-36A2-4C23-99DB-22A717C8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683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도서관리 프로젝트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7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6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sc.next</a:t>
            </a:r>
            <a:r>
              <a:rPr lang="ko-KR" altLang="en-US" dirty="0"/>
              <a:t>로 </a:t>
            </a:r>
            <a:r>
              <a:rPr lang="ko-KR" altLang="en-US" dirty="0" err="1"/>
              <a:t>입력값을</a:t>
            </a:r>
            <a:r>
              <a:rPr lang="ko-KR" altLang="en-US" dirty="0"/>
              <a:t> 받았더니 </a:t>
            </a:r>
            <a:r>
              <a:rPr lang="ko-KR" altLang="en-US" dirty="0" err="1"/>
              <a:t>띄어씌기</a:t>
            </a:r>
            <a:r>
              <a:rPr lang="ko-KR" altLang="en-US" dirty="0"/>
              <a:t> </a:t>
            </a:r>
            <a:r>
              <a:rPr lang="ko-KR" altLang="en-US" dirty="0" err="1"/>
              <a:t>입력값을</a:t>
            </a:r>
            <a:r>
              <a:rPr lang="ko-KR" altLang="en-US" dirty="0"/>
              <a:t> 읽지 못해서 </a:t>
            </a:r>
            <a:r>
              <a:rPr lang="en-US" altLang="ko-KR" dirty="0" err="1"/>
              <a:t>sc.nextLine</a:t>
            </a:r>
            <a:r>
              <a:rPr lang="ko-KR" altLang="en-US" dirty="0"/>
              <a:t>으로 </a:t>
            </a:r>
            <a:r>
              <a:rPr lang="ko-KR" altLang="en-US" dirty="0" err="1"/>
              <a:t>입력값을</a:t>
            </a:r>
            <a:r>
              <a:rPr lang="ko-KR" altLang="en-US" dirty="0"/>
              <a:t> 처리하였다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07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7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5504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38898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  <p:sldLayoutId id="2147483667" r:id="rId4"/>
    <p:sldLayoutId id="2147483668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F7EE67-AA9D-4F66-B1EE-C02B6E422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67BB9-8249-43DA-8C54-6663AF1118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124FA51-FBE3-43E5-B401-25B42D6BD44B}"/>
              </a:ext>
            </a:extLst>
          </p:cNvPr>
          <p:cNvSpPr txBox="1">
            <a:spLocks/>
          </p:cNvSpPr>
          <p:nvPr/>
        </p:nvSpPr>
        <p:spPr>
          <a:xfrm>
            <a:off x="3346741" y="1426750"/>
            <a:ext cx="7744169" cy="60583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교도소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14AFC-A003-4814-BFB7-B702B87AF3E8}"/>
              </a:ext>
            </a:extLst>
          </p:cNvPr>
          <p:cNvSpPr txBox="1"/>
          <p:nvPr/>
        </p:nvSpPr>
        <p:spPr>
          <a:xfrm>
            <a:off x="4832641" y="313882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팀 팀장</a:t>
            </a:r>
            <a:r>
              <a:rPr lang="en-US" altLang="ko-KR" dirty="0"/>
              <a:t>: </a:t>
            </a:r>
            <a:r>
              <a:rPr lang="ko-KR" altLang="en-US" dirty="0"/>
              <a:t>이상완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팀 팀원</a:t>
            </a:r>
            <a:r>
              <a:rPr lang="en-US" altLang="ko-KR" dirty="0"/>
              <a:t>: </a:t>
            </a:r>
            <a:r>
              <a:rPr lang="ko-KR" altLang="en-US" dirty="0" err="1"/>
              <a:t>송미선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팀 팀원</a:t>
            </a:r>
            <a:r>
              <a:rPr lang="en-US" altLang="ko-KR" dirty="0"/>
              <a:t>: </a:t>
            </a:r>
            <a:r>
              <a:rPr lang="ko-KR" altLang="en-US" dirty="0"/>
              <a:t>이주형</a:t>
            </a:r>
          </a:p>
        </p:txBody>
      </p:sp>
    </p:spTree>
    <p:extLst>
      <p:ext uri="{BB962C8B-B14F-4D97-AF65-F5344CB8AC3E}">
        <p14:creationId xmlns:p14="http://schemas.microsoft.com/office/powerpoint/2010/main" val="239537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38062"/>
            <a:ext cx="2601799" cy="2921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교도소 관리 메뉴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FCA598-CCAC-4D18-96D7-D9FA923F3B12}"/>
              </a:ext>
            </a:extLst>
          </p:cNvPr>
          <p:cNvSpPr txBox="1"/>
          <p:nvPr/>
        </p:nvSpPr>
        <p:spPr>
          <a:xfrm>
            <a:off x="5057603" y="2175901"/>
            <a:ext cx="228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교도소 관리 시스템</a:t>
            </a:r>
            <a:r>
              <a:rPr lang="en-US" altLang="ko-KR" sz="1600" b="1" dirty="0"/>
              <a:t>	</a:t>
            </a:r>
            <a:endParaRPr lang="ko-KR" altLang="en-US" sz="1600" b="1" dirty="0"/>
          </a:p>
        </p:txBody>
      </p:sp>
      <p:sp>
        <p:nvSpPr>
          <p:cNvPr id="43" name="Rectangle 65">
            <a:extLst>
              <a:ext uri="{FF2B5EF4-FFF2-40B4-BE49-F238E27FC236}">
                <a16:creationId xmlns:a16="http://schemas.microsoft.com/office/drawing/2014/main" id="{8F0D2A3F-E669-4EF7-A76E-DD954059189E}"/>
              </a:ext>
            </a:extLst>
          </p:cNvPr>
          <p:cNvSpPr/>
          <p:nvPr/>
        </p:nvSpPr>
        <p:spPr>
          <a:xfrm>
            <a:off x="4646524" y="2014574"/>
            <a:ext cx="2898951" cy="661207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65">
            <a:extLst>
              <a:ext uri="{FF2B5EF4-FFF2-40B4-BE49-F238E27FC236}">
                <a16:creationId xmlns:a16="http://schemas.microsoft.com/office/drawing/2014/main" id="{8A8D72FA-92D4-4072-B229-DBAF2794C014}"/>
              </a:ext>
            </a:extLst>
          </p:cNvPr>
          <p:cNvSpPr/>
          <p:nvPr/>
        </p:nvSpPr>
        <p:spPr>
          <a:xfrm>
            <a:off x="5057603" y="3558539"/>
            <a:ext cx="2081165" cy="661207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48BB71-E82B-4C2D-948F-18FA7FB0F2BE}"/>
              </a:ext>
            </a:extLst>
          </p:cNvPr>
          <p:cNvSpPr txBox="1"/>
          <p:nvPr/>
        </p:nvSpPr>
        <p:spPr>
          <a:xfrm>
            <a:off x="2426251" y="3704476"/>
            <a:ext cx="200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수감자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113843-B981-4CDA-9872-DF1FCBF4A2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72" y="370923"/>
            <a:ext cx="1699462" cy="14334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73D0A8-4B82-41A1-BA0C-75FF448EF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13" y="519855"/>
            <a:ext cx="1500397" cy="1267002"/>
          </a:xfrm>
          <a:prstGeom prst="rect">
            <a:avLst/>
          </a:prstGeom>
        </p:spPr>
      </p:pic>
      <p:cxnSp>
        <p:nvCxnSpPr>
          <p:cNvPr id="58" name="Straight Connector 66">
            <a:extLst>
              <a:ext uri="{FF2B5EF4-FFF2-40B4-BE49-F238E27FC236}">
                <a16:creationId xmlns:a16="http://schemas.microsoft.com/office/drawing/2014/main" id="{A2352461-105F-4AF5-8050-CF10BA562A3A}"/>
              </a:ext>
            </a:extLst>
          </p:cNvPr>
          <p:cNvCxnSpPr>
            <a:cxnSpLocks/>
          </p:cNvCxnSpPr>
          <p:nvPr/>
        </p:nvCxnSpPr>
        <p:spPr>
          <a:xfrm>
            <a:off x="6096000" y="2659616"/>
            <a:ext cx="0" cy="898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5">
            <a:extLst>
              <a:ext uri="{FF2B5EF4-FFF2-40B4-BE49-F238E27FC236}">
                <a16:creationId xmlns:a16="http://schemas.microsoft.com/office/drawing/2014/main" id="{ABEA105F-1C88-4C1B-83D8-5C736F22BE5F}"/>
              </a:ext>
            </a:extLst>
          </p:cNvPr>
          <p:cNvSpPr/>
          <p:nvPr/>
        </p:nvSpPr>
        <p:spPr>
          <a:xfrm>
            <a:off x="2247900" y="3558540"/>
            <a:ext cx="2081173" cy="647700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Rectangle 65">
            <a:extLst>
              <a:ext uri="{FF2B5EF4-FFF2-40B4-BE49-F238E27FC236}">
                <a16:creationId xmlns:a16="http://schemas.microsoft.com/office/drawing/2014/main" id="{14371C75-F1C1-4DA0-8467-3DB03FDE0C2B}"/>
              </a:ext>
            </a:extLst>
          </p:cNvPr>
          <p:cNvSpPr/>
          <p:nvPr/>
        </p:nvSpPr>
        <p:spPr>
          <a:xfrm>
            <a:off x="7865112" y="3545033"/>
            <a:ext cx="2081165" cy="661207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6">
            <a:extLst>
              <a:ext uri="{FF2B5EF4-FFF2-40B4-BE49-F238E27FC236}">
                <a16:creationId xmlns:a16="http://schemas.microsoft.com/office/drawing/2014/main" id="{4BDD2544-45D5-41CB-8428-C2F5899FC890}"/>
              </a:ext>
            </a:extLst>
          </p:cNvPr>
          <p:cNvCxnSpPr>
            <a:cxnSpLocks/>
          </p:cNvCxnSpPr>
          <p:nvPr/>
        </p:nvCxnSpPr>
        <p:spPr>
          <a:xfrm flipH="1">
            <a:off x="4342027" y="3875636"/>
            <a:ext cx="7039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6">
            <a:extLst>
              <a:ext uri="{FF2B5EF4-FFF2-40B4-BE49-F238E27FC236}">
                <a16:creationId xmlns:a16="http://schemas.microsoft.com/office/drawing/2014/main" id="{199DE947-B28D-4606-95C5-9574B086C50D}"/>
              </a:ext>
            </a:extLst>
          </p:cNvPr>
          <p:cNvCxnSpPr>
            <a:cxnSpLocks/>
          </p:cNvCxnSpPr>
          <p:nvPr/>
        </p:nvCxnSpPr>
        <p:spPr>
          <a:xfrm flipH="1">
            <a:off x="7138768" y="3875636"/>
            <a:ext cx="7039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7E5084B-7312-49BF-A107-FFF22CE2EB11}"/>
              </a:ext>
            </a:extLst>
          </p:cNvPr>
          <p:cNvSpPr/>
          <p:nvPr/>
        </p:nvSpPr>
        <p:spPr>
          <a:xfrm>
            <a:off x="3321685" y="4598147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Rectangle 65">
            <a:extLst>
              <a:ext uri="{FF2B5EF4-FFF2-40B4-BE49-F238E27FC236}">
                <a16:creationId xmlns:a16="http://schemas.microsoft.com/office/drawing/2014/main" id="{1ED68549-58A5-4D2B-9591-B43E3CC095A0}"/>
              </a:ext>
            </a:extLst>
          </p:cNvPr>
          <p:cNvSpPr/>
          <p:nvPr/>
        </p:nvSpPr>
        <p:spPr>
          <a:xfrm>
            <a:off x="3321685" y="5147713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E5BC3946-9361-4C28-9F22-A08830CFA49E}"/>
              </a:ext>
            </a:extLst>
          </p:cNvPr>
          <p:cNvSpPr/>
          <p:nvPr/>
        </p:nvSpPr>
        <p:spPr>
          <a:xfrm>
            <a:off x="3319264" y="5702037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3FA8D8EF-F850-48BE-A1B0-F7D6DB393B38}"/>
              </a:ext>
            </a:extLst>
          </p:cNvPr>
          <p:cNvSpPr/>
          <p:nvPr/>
        </p:nvSpPr>
        <p:spPr>
          <a:xfrm>
            <a:off x="6116005" y="4615654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A00D24DF-1EC8-4B32-AF00-6048FC905E53}"/>
              </a:ext>
            </a:extLst>
          </p:cNvPr>
          <p:cNvSpPr/>
          <p:nvPr/>
        </p:nvSpPr>
        <p:spPr>
          <a:xfrm>
            <a:off x="8905694" y="4598147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3D6645A1-88FB-4E8E-A040-5565A4FD07B3}"/>
              </a:ext>
            </a:extLst>
          </p:cNvPr>
          <p:cNvSpPr/>
          <p:nvPr/>
        </p:nvSpPr>
        <p:spPr>
          <a:xfrm>
            <a:off x="6116005" y="5160468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66">
            <a:extLst>
              <a:ext uri="{FF2B5EF4-FFF2-40B4-BE49-F238E27FC236}">
                <a16:creationId xmlns:a16="http://schemas.microsoft.com/office/drawing/2014/main" id="{140D7909-9FAF-44A7-AFC8-E1E1D32E3AA4}"/>
              </a:ext>
            </a:extLst>
          </p:cNvPr>
          <p:cNvCxnSpPr>
            <a:cxnSpLocks/>
          </p:cNvCxnSpPr>
          <p:nvPr/>
        </p:nvCxnSpPr>
        <p:spPr>
          <a:xfrm>
            <a:off x="2794463" y="4189266"/>
            <a:ext cx="0" cy="1693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6EE6FE-9943-4C75-8003-7C8FD6F4B3BA}"/>
              </a:ext>
            </a:extLst>
          </p:cNvPr>
          <p:cNvSpPr txBox="1"/>
          <p:nvPr/>
        </p:nvSpPr>
        <p:spPr>
          <a:xfrm>
            <a:off x="5235946" y="3704476"/>
            <a:ext cx="200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형량 관리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E8E752-E7A9-4676-9A92-DBA122BCE301}"/>
              </a:ext>
            </a:extLst>
          </p:cNvPr>
          <p:cNvSpPr txBox="1"/>
          <p:nvPr/>
        </p:nvSpPr>
        <p:spPr>
          <a:xfrm>
            <a:off x="8039991" y="3690970"/>
            <a:ext cx="200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보석금 관리</a:t>
            </a:r>
          </a:p>
        </p:txBody>
      </p:sp>
      <p:cxnSp>
        <p:nvCxnSpPr>
          <p:cNvPr id="77" name="Straight Connector 66">
            <a:extLst>
              <a:ext uri="{FF2B5EF4-FFF2-40B4-BE49-F238E27FC236}">
                <a16:creationId xmlns:a16="http://schemas.microsoft.com/office/drawing/2014/main" id="{BC3F1C2A-AF54-4A72-BAAF-A6857A36F1AF}"/>
              </a:ext>
            </a:extLst>
          </p:cNvPr>
          <p:cNvCxnSpPr>
            <a:cxnSpLocks/>
          </p:cNvCxnSpPr>
          <p:nvPr/>
        </p:nvCxnSpPr>
        <p:spPr>
          <a:xfrm>
            <a:off x="2785864" y="4747053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6">
            <a:extLst>
              <a:ext uri="{FF2B5EF4-FFF2-40B4-BE49-F238E27FC236}">
                <a16:creationId xmlns:a16="http://schemas.microsoft.com/office/drawing/2014/main" id="{9E03D912-95B7-4689-B7DA-B0B815116497}"/>
              </a:ext>
            </a:extLst>
          </p:cNvPr>
          <p:cNvCxnSpPr>
            <a:cxnSpLocks/>
          </p:cNvCxnSpPr>
          <p:nvPr/>
        </p:nvCxnSpPr>
        <p:spPr>
          <a:xfrm>
            <a:off x="8427720" y="4219746"/>
            <a:ext cx="0" cy="553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6">
            <a:extLst>
              <a:ext uri="{FF2B5EF4-FFF2-40B4-BE49-F238E27FC236}">
                <a16:creationId xmlns:a16="http://schemas.microsoft.com/office/drawing/2014/main" id="{C7BD7909-180E-4434-9C7A-59AC445B2D1D}"/>
              </a:ext>
            </a:extLst>
          </p:cNvPr>
          <p:cNvCxnSpPr>
            <a:cxnSpLocks/>
          </p:cNvCxnSpPr>
          <p:nvPr/>
        </p:nvCxnSpPr>
        <p:spPr>
          <a:xfrm>
            <a:off x="2785864" y="5309374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6">
            <a:extLst>
              <a:ext uri="{FF2B5EF4-FFF2-40B4-BE49-F238E27FC236}">
                <a16:creationId xmlns:a16="http://schemas.microsoft.com/office/drawing/2014/main" id="{6B38DCDF-C16F-44A8-A552-C8B95E59F66A}"/>
              </a:ext>
            </a:extLst>
          </p:cNvPr>
          <p:cNvCxnSpPr>
            <a:cxnSpLocks/>
          </p:cNvCxnSpPr>
          <p:nvPr/>
        </p:nvCxnSpPr>
        <p:spPr>
          <a:xfrm>
            <a:off x="2794463" y="5866183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6">
            <a:extLst>
              <a:ext uri="{FF2B5EF4-FFF2-40B4-BE49-F238E27FC236}">
                <a16:creationId xmlns:a16="http://schemas.microsoft.com/office/drawing/2014/main" id="{474DAF32-3671-4697-9C55-3EB699630B45}"/>
              </a:ext>
            </a:extLst>
          </p:cNvPr>
          <p:cNvCxnSpPr>
            <a:cxnSpLocks/>
          </p:cNvCxnSpPr>
          <p:nvPr/>
        </p:nvCxnSpPr>
        <p:spPr>
          <a:xfrm>
            <a:off x="5613863" y="4221480"/>
            <a:ext cx="0" cy="11031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6">
            <a:extLst>
              <a:ext uri="{FF2B5EF4-FFF2-40B4-BE49-F238E27FC236}">
                <a16:creationId xmlns:a16="http://schemas.microsoft.com/office/drawing/2014/main" id="{E9D856C5-F264-44E0-A75B-D9ADC84195B9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613863" y="5309374"/>
            <a:ext cx="5021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6">
            <a:extLst>
              <a:ext uri="{FF2B5EF4-FFF2-40B4-BE49-F238E27FC236}">
                <a16:creationId xmlns:a16="http://schemas.microsoft.com/office/drawing/2014/main" id="{14F0337F-8F1B-4801-A80A-508D37BC6207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613863" y="4760559"/>
            <a:ext cx="502142" cy="4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945901-27AE-4EAE-AA23-D024724C31DD}"/>
              </a:ext>
            </a:extLst>
          </p:cNvPr>
          <p:cNvSpPr txBox="1"/>
          <p:nvPr/>
        </p:nvSpPr>
        <p:spPr>
          <a:xfrm>
            <a:off x="3284521" y="4608935"/>
            <a:ext cx="16949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수감자 추가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72159A-E59B-4FF5-83DB-74007E83F327}"/>
              </a:ext>
            </a:extLst>
          </p:cNvPr>
          <p:cNvSpPr txBox="1"/>
          <p:nvPr/>
        </p:nvSpPr>
        <p:spPr>
          <a:xfrm>
            <a:off x="3322454" y="5133977"/>
            <a:ext cx="16949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수감자 검색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DC32DF-411E-4C04-A8F9-CD074ACCA975}"/>
              </a:ext>
            </a:extLst>
          </p:cNvPr>
          <p:cNvSpPr txBox="1"/>
          <p:nvPr/>
        </p:nvSpPr>
        <p:spPr>
          <a:xfrm>
            <a:off x="3331734" y="5705808"/>
            <a:ext cx="16949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수감자 출소</a:t>
            </a:r>
          </a:p>
        </p:txBody>
      </p:sp>
      <p:cxnSp>
        <p:nvCxnSpPr>
          <p:cNvPr id="94" name="Straight Connector 66">
            <a:extLst>
              <a:ext uri="{FF2B5EF4-FFF2-40B4-BE49-F238E27FC236}">
                <a16:creationId xmlns:a16="http://schemas.microsoft.com/office/drawing/2014/main" id="{0859CD93-D050-4414-89D3-84440E2B6101}"/>
              </a:ext>
            </a:extLst>
          </p:cNvPr>
          <p:cNvCxnSpPr>
            <a:cxnSpLocks/>
          </p:cNvCxnSpPr>
          <p:nvPr/>
        </p:nvCxnSpPr>
        <p:spPr>
          <a:xfrm>
            <a:off x="8427720" y="4754751"/>
            <a:ext cx="502142" cy="4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FD64602-44A1-44E8-8429-E3E3B8A313C1}"/>
              </a:ext>
            </a:extLst>
          </p:cNvPr>
          <p:cNvSpPr txBox="1"/>
          <p:nvPr/>
        </p:nvSpPr>
        <p:spPr>
          <a:xfrm>
            <a:off x="6246784" y="4615654"/>
            <a:ext cx="144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형량 추가</a:t>
            </a:r>
            <a:r>
              <a:rPr lang="en-US" altLang="ko-KR" sz="1600" dirty="0"/>
              <a:t>	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B0DD40-6A58-45D3-BBA1-435AE4EB0124}"/>
              </a:ext>
            </a:extLst>
          </p:cNvPr>
          <p:cNvSpPr txBox="1"/>
          <p:nvPr/>
        </p:nvSpPr>
        <p:spPr>
          <a:xfrm>
            <a:off x="6246784" y="5147713"/>
            <a:ext cx="144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형량 감형</a:t>
            </a:r>
            <a:r>
              <a:rPr lang="en-US" altLang="ko-KR" sz="1600" dirty="0"/>
              <a:t>	</a:t>
            </a:r>
            <a:endParaRPr lang="ko-KR" alt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99AF54-E28C-4581-97E8-DD3275C6B4C6}"/>
              </a:ext>
            </a:extLst>
          </p:cNvPr>
          <p:cNvSpPr txBox="1"/>
          <p:nvPr/>
        </p:nvSpPr>
        <p:spPr>
          <a:xfrm>
            <a:off x="8905694" y="457008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보석금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5" grpId="0" animBg="1"/>
      <p:bldP spid="52" grpId="0"/>
      <p:bldP spid="59" grpId="0" animBg="1"/>
      <p:bldP spid="6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/>
      <p:bldP spid="75" grpId="0"/>
      <p:bldP spid="90" grpId="0"/>
      <p:bldP spid="91" grpId="0"/>
      <p:bldP spid="92" grpId="0"/>
      <p:bldP spid="96" grpId="0"/>
      <p:bldP spid="98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urved Connector 76">
            <a:extLst>
              <a:ext uri="{FF2B5EF4-FFF2-40B4-BE49-F238E27FC236}">
                <a16:creationId xmlns:a16="http://schemas.microsoft.com/office/drawing/2014/main" id="{C760A0A9-B1E2-4FF0-AB55-7283EA52E35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705850" y="1522851"/>
            <a:ext cx="1000729" cy="769251"/>
          </a:xfrm>
          <a:prstGeom prst="curvedConnector2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38062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수감자 추가 기능</a:t>
            </a:r>
          </a:p>
        </p:txBody>
      </p:sp>
      <p:cxnSp>
        <p:nvCxnSpPr>
          <p:cNvPr id="72" name="Straight Connector 74">
            <a:extLst>
              <a:ext uri="{FF2B5EF4-FFF2-40B4-BE49-F238E27FC236}">
                <a16:creationId xmlns:a16="http://schemas.microsoft.com/office/drawing/2014/main" id="{621A9D5B-02C7-437B-9D57-93E63B898AFC}"/>
              </a:ext>
            </a:extLst>
          </p:cNvPr>
          <p:cNvCxnSpPr>
            <a:cxnSpLocks/>
          </p:cNvCxnSpPr>
          <p:nvPr/>
        </p:nvCxnSpPr>
        <p:spPr>
          <a:xfrm>
            <a:off x="5223808" y="2481716"/>
            <a:ext cx="3601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4">
            <a:extLst>
              <a:ext uri="{FF2B5EF4-FFF2-40B4-BE49-F238E27FC236}">
                <a16:creationId xmlns:a16="http://schemas.microsoft.com/office/drawing/2014/main" id="{DB95236A-BD9D-4724-91E2-9B7C2F30A3EE}"/>
              </a:ext>
            </a:extLst>
          </p:cNvPr>
          <p:cNvCxnSpPr>
            <a:cxnSpLocks/>
          </p:cNvCxnSpPr>
          <p:nvPr/>
        </p:nvCxnSpPr>
        <p:spPr>
          <a:xfrm>
            <a:off x="5216902" y="2858908"/>
            <a:ext cx="388143" cy="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74">
            <a:extLst>
              <a:ext uri="{FF2B5EF4-FFF2-40B4-BE49-F238E27FC236}">
                <a16:creationId xmlns:a16="http://schemas.microsoft.com/office/drawing/2014/main" id="{4A560A04-E4CF-4AE8-B25A-5F84214F0F85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5203420" y="3274984"/>
            <a:ext cx="3647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74">
            <a:extLst>
              <a:ext uri="{FF2B5EF4-FFF2-40B4-BE49-F238E27FC236}">
                <a16:creationId xmlns:a16="http://schemas.microsoft.com/office/drawing/2014/main" id="{8D18F3F6-2C81-47E5-869F-16297B97CDBB}"/>
              </a:ext>
            </a:extLst>
          </p:cNvPr>
          <p:cNvCxnSpPr>
            <a:cxnSpLocks/>
          </p:cNvCxnSpPr>
          <p:nvPr/>
        </p:nvCxnSpPr>
        <p:spPr>
          <a:xfrm>
            <a:off x="5247713" y="3720112"/>
            <a:ext cx="344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74">
            <a:extLst>
              <a:ext uri="{FF2B5EF4-FFF2-40B4-BE49-F238E27FC236}">
                <a16:creationId xmlns:a16="http://schemas.microsoft.com/office/drawing/2014/main" id="{923AC6D0-2417-42C1-A425-E53DC9BD4933}"/>
              </a:ext>
            </a:extLst>
          </p:cNvPr>
          <p:cNvCxnSpPr>
            <a:cxnSpLocks/>
          </p:cNvCxnSpPr>
          <p:nvPr/>
        </p:nvCxnSpPr>
        <p:spPr>
          <a:xfrm flipV="1">
            <a:off x="5243497" y="4148908"/>
            <a:ext cx="358003" cy="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65">
            <a:extLst>
              <a:ext uri="{FF2B5EF4-FFF2-40B4-BE49-F238E27FC236}">
                <a16:creationId xmlns:a16="http://schemas.microsoft.com/office/drawing/2014/main" id="{37E74132-FF62-41A7-B186-2126BC81EF09}"/>
              </a:ext>
            </a:extLst>
          </p:cNvPr>
          <p:cNvSpPr/>
          <p:nvPr/>
        </p:nvSpPr>
        <p:spPr>
          <a:xfrm>
            <a:off x="5590863" y="2318154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Rectangle 65">
            <a:extLst>
              <a:ext uri="{FF2B5EF4-FFF2-40B4-BE49-F238E27FC236}">
                <a16:creationId xmlns:a16="http://schemas.microsoft.com/office/drawing/2014/main" id="{82F0CEE3-236F-4602-B52C-A93F00DBAA3F}"/>
              </a:ext>
            </a:extLst>
          </p:cNvPr>
          <p:cNvSpPr/>
          <p:nvPr/>
        </p:nvSpPr>
        <p:spPr>
          <a:xfrm>
            <a:off x="5590862" y="2723548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FC0711C4-FC9E-42E0-96DB-7A45DEE910B0}"/>
              </a:ext>
            </a:extLst>
          </p:cNvPr>
          <p:cNvSpPr/>
          <p:nvPr/>
        </p:nvSpPr>
        <p:spPr>
          <a:xfrm>
            <a:off x="5590861" y="3128942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14E17AE2-D1C6-42BA-8C5A-5F713BFD1185}"/>
              </a:ext>
            </a:extLst>
          </p:cNvPr>
          <p:cNvSpPr/>
          <p:nvPr/>
        </p:nvSpPr>
        <p:spPr>
          <a:xfrm>
            <a:off x="5590860" y="3575923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65">
            <a:extLst>
              <a:ext uri="{FF2B5EF4-FFF2-40B4-BE49-F238E27FC236}">
                <a16:creationId xmlns:a16="http://schemas.microsoft.com/office/drawing/2014/main" id="{1B74895F-0489-4612-ADEA-FD9BBD5E1311}"/>
              </a:ext>
            </a:extLst>
          </p:cNvPr>
          <p:cNvSpPr/>
          <p:nvPr/>
        </p:nvSpPr>
        <p:spPr>
          <a:xfrm>
            <a:off x="5590860" y="3985076"/>
            <a:ext cx="1374731" cy="297812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E25B37-C739-4169-9834-AAA91707C782}"/>
              </a:ext>
            </a:extLst>
          </p:cNvPr>
          <p:cNvSpPr txBox="1"/>
          <p:nvPr/>
        </p:nvSpPr>
        <p:spPr>
          <a:xfrm>
            <a:off x="5568143" y="2292101"/>
            <a:ext cx="136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이름</a:t>
            </a:r>
            <a:r>
              <a:rPr lang="en-US" altLang="ko-KR" sz="1600" dirty="0"/>
              <a:t>:	</a:t>
            </a:r>
            <a:endParaRPr lang="ko-KR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068091-8FAA-4A45-9348-5EA11B08B635}"/>
              </a:ext>
            </a:extLst>
          </p:cNvPr>
          <p:cNvSpPr txBox="1"/>
          <p:nvPr/>
        </p:nvSpPr>
        <p:spPr>
          <a:xfrm>
            <a:off x="5568143" y="3105707"/>
            <a:ext cx="136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지역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7D0401-7A3D-4A0A-9C5F-73CFF505C0BA}"/>
              </a:ext>
            </a:extLst>
          </p:cNvPr>
          <p:cNvSpPr txBox="1"/>
          <p:nvPr/>
        </p:nvSpPr>
        <p:spPr>
          <a:xfrm>
            <a:off x="5568143" y="2700313"/>
            <a:ext cx="136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나이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F82A58-DD0E-4828-958F-8D9E7E5F8AD3}"/>
              </a:ext>
            </a:extLst>
          </p:cNvPr>
          <p:cNvSpPr txBox="1"/>
          <p:nvPr/>
        </p:nvSpPr>
        <p:spPr>
          <a:xfrm>
            <a:off x="5568143" y="3547883"/>
            <a:ext cx="136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죄목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84F4A9D-48DA-439E-AB76-EDCB7D456DAA}"/>
              </a:ext>
            </a:extLst>
          </p:cNvPr>
          <p:cNvSpPr txBox="1"/>
          <p:nvPr/>
        </p:nvSpPr>
        <p:spPr>
          <a:xfrm>
            <a:off x="5568143" y="3960959"/>
            <a:ext cx="136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/>
              <a:t>형량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C5B09E-C790-4BDF-A290-71563A0C39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4" y="2235631"/>
            <a:ext cx="1853395" cy="18116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C8A355-26C0-4FF4-953A-9C2740E2C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883" y="2535975"/>
            <a:ext cx="642516" cy="151126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3A2A82-88A2-4698-8C8C-C86D8FEF862B}"/>
              </a:ext>
            </a:extLst>
          </p:cNvPr>
          <p:cNvCxnSpPr>
            <a:cxnSpLocks/>
          </p:cNvCxnSpPr>
          <p:nvPr/>
        </p:nvCxnSpPr>
        <p:spPr>
          <a:xfrm>
            <a:off x="7399168" y="3274984"/>
            <a:ext cx="1103481" cy="0"/>
          </a:xfrm>
          <a:prstGeom prst="straightConnector1">
            <a:avLst/>
          </a:prstGeom>
          <a:ln w="1111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4">
            <a:extLst>
              <a:ext uri="{FF2B5EF4-FFF2-40B4-BE49-F238E27FC236}">
                <a16:creationId xmlns:a16="http://schemas.microsoft.com/office/drawing/2014/main" id="{89637153-82A9-48F2-A56C-DF7770AAB1FB}"/>
              </a:ext>
            </a:extLst>
          </p:cNvPr>
          <p:cNvCxnSpPr>
            <a:cxnSpLocks/>
          </p:cNvCxnSpPr>
          <p:nvPr/>
        </p:nvCxnSpPr>
        <p:spPr>
          <a:xfrm>
            <a:off x="4919095" y="3274984"/>
            <a:ext cx="3218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74">
            <a:extLst>
              <a:ext uri="{FF2B5EF4-FFF2-40B4-BE49-F238E27FC236}">
                <a16:creationId xmlns:a16="http://schemas.microsoft.com/office/drawing/2014/main" id="{7DD458E2-E914-4D1E-8E42-9C793D5CF00F}"/>
              </a:ext>
            </a:extLst>
          </p:cNvPr>
          <p:cNvCxnSpPr>
            <a:cxnSpLocks/>
          </p:cNvCxnSpPr>
          <p:nvPr/>
        </p:nvCxnSpPr>
        <p:spPr>
          <a:xfrm>
            <a:off x="3655155" y="2363276"/>
            <a:ext cx="0" cy="193623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4">
            <a:extLst>
              <a:ext uri="{FF2B5EF4-FFF2-40B4-BE49-F238E27FC236}">
                <a16:creationId xmlns:a16="http://schemas.microsoft.com/office/drawing/2014/main" id="{57B75320-75F2-4ED3-B12C-5B22B98B756D}"/>
              </a:ext>
            </a:extLst>
          </p:cNvPr>
          <p:cNvCxnSpPr>
            <a:cxnSpLocks/>
          </p:cNvCxnSpPr>
          <p:nvPr/>
        </p:nvCxnSpPr>
        <p:spPr>
          <a:xfrm>
            <a:off x="4010755" y="2363276"/>
            <a:ext cx="0" cy="193623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4">
            <a:extLst>
              <a:ext uri="{FF2B5EF4-FFF2-40B4-BE49-F238E27FC236}">
                <a16:creationId xmlns:a16="http://schemas.microsoft.com/office/drawing/2014/main" id="{12E2A8BE-4883-460D-9C3C-8E3D34897477}"/>
              </a:ext>
            </a:extLst>
          </p:cNvPr>
          <p:cNvCxnSpPr>
            <a:cxnSpLocks/>
          </p:cNvCxnSpPr>
          <p:nvPr/>
        </p:nvCxnSpPr>
        <p:spPr>
          <a:xfrm>
            <a:off x="4423505" y="2376695"/>
            <a:ext cx="0" cy="19073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4">
            <a:extLst>
              <a:ext uri="{FF2B5EF4-FFF2-40B4-BE49-F238E27FC236}">
                <a16:creationId xmlns:a16="http://schemas.microsoft.com/office/drawing/2014/main" id="{C4902490-1254-4FFC-95A5-65E7BE0522A0}"/>
              </a:ext>
            </a:extLst>
          </p:cNvPr>
          <p:cNvCxnSpPr>
            <a:cxnSpLocks/>
          </p:cNvCxnSpPr>
          <p:nvPr/>
        </p:nvCxnSpPr>
        <p:spPr>
          <a:xfrm>
            <a:off x="4804505" y="2371022"/>
            <a:ext cx="0" cy="1899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A4E1E7F7-7325-4EB5-B4B4-756D1F480071}"/>
              </a:ext>
            </a:extLst>
          </p:cNvPr>
          <p:cNvCxnSpPr>
            <a:cxnSpLocks/>
          </p:cNvCxnSpPr>
          <p:nvPr/>
        </p:nvCxnSpPr>
        <p:spPr>
          <a:xfrm flipV="1">
            <a:off x="3490364" y="4284022"/>
            <a:ext cx="1457554" cy="15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74">
            <a:extLst>
              <a:ext uri="{FF2B5EF4-FFF2-40B4-BE49-F238E27FC236}">
                <a16:creationId xmlns:a16="http://schemas.microsoft.com/office/drawing/2014/main" id="{E3EE40F1-3808-4288-A4D7-BFB14BED20EB}"/>
              </a:ext>
            </a:extLst>
          </p:cNvPr>
          <p:cNvCxnSpPr>
            <a:cxnSpLocks/>
          </p:cNvCxnSpPr>
          <p:nvPr/>
        </p:nvCxnSpPr>
        <p:spPr>
          <a:xfrm flipV="1">
            <a:off x="3490364" y="2355531"/>
            <a:ext cx="1457554" cy="15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19B99D7-A905-436A-A66F-B6CCF7F1F61D}"/>
              </a:ext>
            </a:extLst>
          </p:cNvPr>
          <p:cNvSpPr/>
          <p:nvPr/>
        </p:nvSpPr>
        <p:spPr>
          <a:xfrm>
            <a:off x="8542780" y="2292102"/>
            <a:ext cx="2327597" cy="1997036"/>
          </a:xfrm>
          <a:prstGeom prst="rect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21CD772-63F8-4A6B-A4E4-C4BC54D5E4FA}"/>
              </a:ext>
            </a:extLst>
          </p:cNvPr>
          <p:cNvCxnSpPr>
            <a:cxnSpLocks/>
          </p:cNvCxnSpPr>
          <p:nvPr/>
        </p:nvCxnSpPr>
        <p:spPr>
          <a:xfrm>
            <a:off x="2386883" y="3291609"/>
            <a:ext cx="1103481" cy="0"/>
          </a:xfrm>
          <a:prstGeom prst="straightConnector1">
            <a:avLst/>
          </a:prstGeom>
          <a:ln w="1111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B8B35E-E59B-4A69-93D9-D586408B89AD}"/>
              </a:ext>
            </a:extLst>
          </p:cNvPr>
          <p:cNvSpPr txBox="1"/>
          <p:nvPr/>
        </p:nvSpPr>
        <p:spPr>
          <a:xfrm>
            <a:off x="8439956" y="2639306"/>
            <a:ext cx="2533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Prison </a:t>
            </a:r>
            <a:r>
              <a:rPr lang="en-US" altLang="ko-KR" sz="3200" b="1" dirty="0" err="1"/>
              <a:t>MemoryDB</a:t>
            </a:r>
            <a:endParaRPr lang="ko-KR" altLang="en-US" sz="3200" b="1" dirty="0"/>
          </a:p>
        </p:txBody>
      </p:sp>
      <p:cxnSp>
        <p:nvCxnSpPr>
          <p:cNvPr id="56" name="Curved Connector 76">
            <a:extLst>
              <a:ext uri="{FF2B5EF4-FFF2-40B4-BE49-F238E27FC236}">
                <a16:creationId xmlns:a16="http://schemas.microsoft.com/office/drawing/2014/main" id="{A198A80E-2599-492E-9458-9FD8A3C24474}"/>
              </a:ext>
            </a:extLst>
          </p:cNvPr>
          <p:cNvCxnSpPr>
            <a:cxnSpLocks/>
            <a:stCxn id="59" idx="0"/>
            <a:endCxn id="62" idx="4"/>
          </p:cNvCxnSpPr>
          <p:nvPr/>
        </p:nvCxnSpPr>
        <p:spPr>
          <a:xfrm rot="5400000" flipH="1" flipV="1">
            <a:off x="5996385" y="1839297"/>
            <a:ext cx="705456" cy="200152"/>
          </a:xfrm>
          <a:prstGeom prst="curved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3F0C39-D550-45F6-BBB5-0B2F8DDCC153}"/>
              </a:ext>
            </a:extLst>
          </p:cNvPr>
          <p:cNvSpPr txBox="1"/>
          <p:nvPr/>
        </p:nvSpPr>
        <p:spPr>
          <a:xfrm>
            <a:off x="2601799" y="870586"/>
            <a:ext cx="81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Prison </a:t>
            </a:r>
            <a:r>
              <a:rPr lang="en-US" altLang="ko-KR" b="1" dirty="0" err="1"/>
              <a:t>newPrison</a:t>
            </a:r>
            <a:r>
              <a:rPr lang="en-US" altLang="ko-KR" b="1" dirty="0"/>
              <a:t> = new</a:t>
            </a:r>
            <a:r>
              <a:rPr lang="ko-KR" altLang="en-US" b="1" dirty="0"/>
              <a:t> </a:t>
            </a:r>
            <a:r>
              <a:rPr lang="en-US" altLang="ko-KR" b="1" dirty="0"/>
              <a:t>Prison(name, age, area, </a:t>
            </a:r>
            <a:r>
              <a:rPr lang="en-US" altLang="ko-KR" b="1" dirty="0" err="1"/>
              <a:t>aCharge</a:t>
            </a:r>
            <a:r>
              <a:rPr lang="en-US" altLang="ko-KR" b="1" dirty="0"/>
              <a:t>, </a:t>
            </a:r>
            <a:r>
              <a:rPr lang="en-US" altLang="ko-KR" b="1" dirty="0" err="1"/>
              <a:t>jailTime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sp>
        <p:nvSpPr>
          <p:cNvPr id="62" name="Oval 55">
            <a:extLst>
              <a:ext uri="{FF2B5EF4-FFF2-40B4-BE49-F238E27FC236}">
                <a16:creationId xmlns:a16="http://schemas.microsoft.com/office/drawing/2014/main" id="{766D7906-7F97-4F1B-9914-4C0BE79A27C2}"/>
              </a:ext>
            </a:extLst>
          </p:cNvPr>
          <p:cNvSpPr/>
          <p:nvPr/>
        </p:nvSpPr>
        <p:spPr>
          <a:xfrm>
            <a:off x="1717013" y="537496"/>
            <a:ext cx="9464352" cy="1049149"/>
          </a:xfrm>
          <a:prstGeom prst="ellipse">
            <a:avLst/>
          </a:prstGeom>
          <a:noFill/>
          <a:ln w="381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Straight Connector 66">
            <a:extLst>
              <a:ext uri="{FF2B5EF4-FFF2-40B4-BE49-F238E27FC236}">
                <a16:creationId xmlns:a16="http://schemas.microsoft.com/office/drawing/2014/main" id="{E5C06EAB-A636-4435-ADE3-0C829A756E30}"/>
              </a:ext>
            </a:extLst>
          </p:cNvPr>
          <p:cNvCxnSpPr>
            <a:cxnSpLocks/>
          </p:cNvCxnSpPr>
          <p:nvPr/>
        </p:nvCxnSpPr>
        <p:spPr>
          <a:xfrm>
            <a:off x="5231428" y="2481716"/>
            <a:ext cx="0" cy="1681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59" grpId="0"/>
      <p:bldP spid="111" grpId="0"/>
      <p:bldP spid="112" grpId="0"/>
      <p:bldP spid="113" grpId="0"/>
      <p:bldP spid="114" grpId="0"/>
      <p:bldP spid="52" grpId="0" animBg="1"/>
      <p:bldP spid="30" grpId="0"/>
      <p:bldP spid="42" grpId="0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타원 165">
            <a:extLst>
              <a:ext uri="{FF2B5EF4-FFF2-40B4-BE49-F238E27FC236}">
                <a16:creationId xmlns:a16="http://schemas.microsoft.com/office/drawing/2014/main" id="{3938CC4E-F957-4CF1-B360-6FF9A8F4B29A}"/>
              </a:ext>
            </a:extLst>
          </p:cNvPr>
          <p:cNvSpPr/>
          <p:nvPr/>
        </p:nvSpPr>
        <p:spPr>
          <a:xfrm>
            <a:off x="8930406" y="1051319"/>
            <a:ext cx="1212372" cy="55780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85A3E87-A417-45E3-AE31-A6C017821EAA}"/>
              </a:ext>
            </a:extLst>
          </p:cNvPr>
          <p:cNvSpPr/>
          <p:nvPr/>
        </p:nvSpPr>
        <p:spPr>
          <a:xfrm>
            <a:off x="5108497" y="4458605"/>
            <a:ext cx="1758643" cy="6916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38062"/>
            <a:ext cx="2601799" cy="2921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형량 추가 기능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C85816-372C-46D2-ADAC-35399CF734E0}"/>
              </a:ext>
            </a:extLst>
          </p:cNvPr>
          <p:cNvGrpSpPr/>
          <p:nvPr/>
        </p:nvGrpSpPr>
        <p:grpSpPr>
          <a:xfrm>
            <a:off x="212140" y="765123"/>
            <a:ext cx="11841488" cy="3725670"/>
            <a:chOff x="228600" y="733435"/>
            <a:chExt cx="11841488" cy="372567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E864464-FBBA-4476-ACE8-7B212C198665}"/>
                </a:ext>
              </a:extLst>
            </p:cNvPr>
            <p:cNvSpPr/>
            <p:nvPr/>
          </p:nvSpPr>
          <p:spPr>
            <a:xfrm>
              <a:off x="3515928" y="2940509"/>
              <a:ext cx="1758643" cy="6916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F827ECA-AB12-4F76-BAB4-951FD35FF30E}"/>
                </a:ext>
              </a:extLst>
            </p:cNvPr>
            <p:cNvGrpSpPr/>
            <p:nvPr/>
          </p:nvGrpSpPr>
          <p:grpSpPr>
            <a:xfrm>
              <a:off x="228600" y="733435"/>
              <a:ext cx="7285765" cy="3725670"/>
              <a:chOff x="2247900" y="2014574"/>
              <a:chExt cx="8032525" cy="399901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F3D45F-FEAC-49EB-8318-B2F04B86A470}"/>
                  </a:ext>
                </a:extLst>
              </p:cNvPr>
              <p:cNvSpPr txBox="1"/>
              <p:nvPr/>
            </p:nvSpPr>
            <p:spPr>
              <a:xfrm>
                <a:off x="5057603" y="2175901"/>
                <a:ext cx="2287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교도소 관리 시스템</a:t>
                </a:r>
                <a:r>
                  <a:rPr lang="en-US" altLang="ko-KR" sz="1600" b="1" dirty="0"/>
                  <a:t>	</a:t>
                </a:r>
                <a:endParaRPr lang="ko-KR" altLang="en-US" sz="1600" b="1" dirty="0"/>
              </a:p>
            </p:txBody>
          </p:sp>
          <p:sp>
            <p:nvSpPr>
              <p:cNvPr id="101" name="Rectangle 65">
                <a:extLst>
                  <a:ext uri="{FF2B5EF4-FFF2-40B4-BE49-F238E27FC236}">
                    <a16:creationId xmlns:a16="http://schemas.microsoft.com/office/drawing/2014/main" id="{C8220F9C-276C-4CA9-9860-5012CE785011}"/>
                  </a:ext>
                </a:extLst>
              </p:cNvPr>
              <p:cNvSpPr/>
              <p:nvPr/>
            </p:nvSpPr>
            <p:spPr>
              <a:xfrm>
                <a:off x="4646524" y="2014574"/>
                <a:ext cx="2898951" cy="661207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65">
                <a:extLst>
                  <a:ext uri="{FF2B5EF4-FFF2-40B4-BE49-F238E27FC236}">
                    <a16:creationId xmlns:a16="http://schemas.microsoft.com/office/drawing/2014/main" id="{47E2C2CF-E5DF-487F-B5B8-E3B04DE6AA50}"/>
                  </a:ext>
                </a:extLst>
              </p:cNvPr>
              <p:cNvSpPr/>
              <p:nvPr/>
            </p:nvSpPr>
            <p:spPr>
              <a:xfrm>
                <a:off x="5057603" y="3558539"/>
                <a:ext cx="2081165" cy="661207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250AECD-41A2-4443-8AF9-61CEE4A399FC}"/>
                  </a:ext>
                </a:extLst>
              </p:cNvPr>
              <p:cNvSpPr txBox="1"/>
              <p:nvPr/>
            </p:nvSpPr>
            <p:spPr>
              <a:xfrm>
                <a:off x="2426251" y="3704476"/>
                <a:ext cx="2003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1. </a:t>
                </a:r>
                <a:r>
                  <a:rPr lang="ko-KR" altLang="en-US" b="1" dirty="0"/>
                  <a:t>수감자 관리</a:t>
                </a:r>
              </a:p>
            </p:txBody>
          </p:sp>
          <p:cxnSp>
            <p:nvCxnSpPr>
              <p:cNvPr id="104" name="Straight Connector 66">
                <a:extLst>
                  <a:ext uri="{FF2B5EF4-FFF2-40B4-BE49-F238E27FC236}">
                    <a16:creationId xmlns:a16="http://schemas.microsoft.com/office/drawing/2014/main" id="{9714658A-229E-4C53-9956-51C4DA683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659616"/>
                <a:ext cx="0" cy="8989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D6FBDEDE-D333-427A-9A2E-8B3946EF3D02}"/>
                  </a:ext>
                </a:extLst>
              </p:cNvPr>
              <p:cNvSpPr/>
              <p:nvPr/>
            </p:nvSpPr>
            <p:spPr>
              <a:xfrm>
                <a:off x="2247900" y="3558540"/>
                <a:ext cx="2081173" cy="647700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65">
                <a:extLst>
                  <a:ext uri="{FF2B5EF4-FFF2-40B4-BE49-F238E27FC236}">
                    <a16:creationId xmlns:a16="http://schemas.microsoft.com/office/drawing/2014/main" id="{42AF09C2-63BC-49D2-9D1F-51D583EF3B37}"/>
                  </a:ext>
                </a:extLst>
              </p:cNvPr>
              <p:cNvSpPr/>
              <p:nvPr/>
            </p:nvSpPr>
            <p:spPr>
              <a:xfrm>
                <a:off x="7865112" y="3545033"/>
                <a:ext cx="2081165" cy="661207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66">
                <a:extLst>
                  <a:ext uri="{FF2B5EF4-FFF2-40B4-BE49-F238E27FC236}">
                    <a16:creationId xmlns:a16="http://schemas.microsoft.com/office/drawing/2014/main" id="{9C073AC1-592E-4205-85F4-A8A27AFDE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2027" y="3875636"/>
                <a:ext cx="7039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6">
                <a:extLst>
                  <a:ext uri="{FF2B5EF4-FFF2-40B4-BE49-F238E27FC236}">
                    <a16:creationId xmlns:a16="http://schemas.microsoft.com/office/drawing/2014/main" id="{6975F3D5-E016-415D-BD4E-01E792022C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8768" y="3875636"/>
                <a:ext cx="7039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65">
                <a:extLst>
                  <a:ext uri="{FF2B5EF4-FFF2-40B4-BE49-F238E27FC236}">
                    <a16:creationId xmlns:a16="http://schemas.microsoft.com/office/drawing/2014/main" id="{A7344214-5372-4B61-9D69-A954AC624AE3}"/>
                  </a:ext>
                </a:extLst>
              </p:cNvPr>
              <p:cNvSpPr/>
              <p:nvPr/>
            </p:nvSpPr>
            <p:spPr>
              <a:xfrm>
                <a:off x="3321685" y="4598147"/>
                <a:ext cx="1374731" cy="29781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65">
                <a:extLst>
                  <a:ext uri="{FF2B5EF4-FFF2-40B4-BE49-F238E27FC236}">
                    <a16:creationId xmlns:a16="http://schemas.microsoft.com/office/drawing/2014/main" id="{C17DCCA7-6FC0-4AB3-9F2E-BF454B579F7E}"/>
                  </a:ext>
                </a:extLst>
              </p:cNvPr>
              <p:cNvSpPr/>
              <p:nvPr/>
            </p:nvSpPr>
            <p:spPr>
              <a:xfrm>
                <a:off x="3321685" y="5147713"/>
                <a:ext cx="1374731" cy="29781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48572D4E-554B-4AD6-B0E3-BC8709D0DA07}"/>
                  </a:ext>
                </a:extLst>
              </p:cNvPr>
              <p:cNvSpPr/>
              <p:nvPr/>
            </p:nvSpPr>
            <p:spPr>
              <a:xfrm>
                <a:off x="3319264" y="5702037"/>
                <a:ext cx="1374731" cy="29781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65">
                <a:extLst>
                  <a:ext uri="{FF2B5EF4-FFF2-40B4-BE49-F238E27FC236}">
                    <a16:creationId xmlns:a16="http://schemas.microsoft.com/office/drawing/2014/main" id="{A7DA9A67-028A-49E1-9975-F40F54F57485}"/>
                  </a:ext>
                </a:extLst>
              </p:cNvPr>
              <p:cNvSpPr/>
              <p:nvPr/>
            </p:nvSpPr>
            <p:spPr>
              <a:xfrm>
                <a:off x="6116005" y="4615654"/>
                <a:ext cx="1374731" cy="29781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813CD6AF-BCFF-4B83-969D-087668FF3E9B}"/>
                  </a:ext>
                </a:extLst>
              </p:cNvPr>
              <p:cNvSpPr/>
              <p:nvPr/>
            </p:nvSpPr>
            <p:spPr>
              <a:xfrm>
                <a:off x="8905694" y="4598147"/>
                <a:ext cx="1374731" cy="29781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65">
                <a:extLst>
                  <a:ext uri="{FF2B5EF4-FFF2-40B4-BE49-F238E27FC236}">
                    <a16:creationId xmlns:a16="http://schemas.microsoft.com/office/drawing/2014/main" id="{AC797DCD-2F6B-4372-94CA-0976E627DD6B}"/>
                  </a:ext>
                </a:extLst>
              </p:cNvPr>
              <p:cNvSpPr/>
              <p:nvPr/>
            </p:nvSpPr>
            <p:spPr>
              <a:xfrm>
                <a:off x="6116005" y="5160468"/>
                <a:ext cx="1374731" cy="29781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Straight Connector 66">
                <a:extLst>
                  <a:ext uri="{FF2B5EF4-FFF2-40B4-BE49-F238E27FC236}">
                    <a16:creationId xmlns:a16="http://schemas.microsoft.com/office/drawing/2014/main" id="{ECEA5F30-C8E6-4523-9C7F-FDEDBA972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4463" y="4189266"/>
                <a:ext cx="0" cy="1693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DD7D81-4390-4092-802F-130CE1B6544C}"/>
                  </a:ext>
                </a:extLst>
              </p:cNvPr>
              <p:cNvSpPr txBox="1"/>
              <p:nvPr/>
            </p:nvSpPr>
            <p:spPr>
              <a:xfrm>
                <a:off x="5235946" y="3704476"/>
                <a:ext cx="2003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2. </a:t>
                </a:r>
                <a:r>
                  <a:rPr lang="ko-KR" altLang="en-US" b="1" dirty="0"/>
                  <a:t>형량 관리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ECA21-EEF8-4590-A9FE-9AA40CA8681D}"/>
                  </a:ext>
                </a:extLst>
              </p:cNvPr>
              <p:cNvSpPr txBox="1"/>
              <p:nvPr/>
            </p:nvSpPr>
            <p:spPr>
              <a:xfrm>
                <a:off x="8039991" y="3690970"/>
                <a:ext cx="2003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3. </a:t>
                </a:r>
                <a:r>
                  <a:rPr lang="ko-KR" altLang="en-US" b="1" dirty="0"/>
                  <a:t>보석금 관리</a:t>
                </a:r>
              </a:p>
            </p:txBody>
          </p:sp>
          <p:cxnSp>
            <p:nvCxnSpPr>
              <p:cNvPr id="118" name="Straight Connector 66">
                <a:extLst>
                  <a:ext uri="{FF2B5EF4-FFF2-40B4-BE49-F238E27FC236}">
                    <a16:creationId xmlns:a16="http://schemas.microsoft.com/office/drawing/2014/main" id="{08609D2A-EA00-4473-B03E-3AF7F9260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864" y="4747053"/>
                <a:ext cx="533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66">
                <a:extLst>
                  <a:ext uri="{FF2B5EF4-FFF2-40B4-BE49-F238E27FC236}">
                    <a16:creationId xmlns:a16="http://schemas.microsoft.com/office/drawing/2014/main" id="{0D28C4D6-4B52-4BC9-BBB4-C153A361E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7720" y="4219746"/>
                <a:ext cx="0" cy="5533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66">
                <a:extLst>
                  <a:ext uri="{FF2B5EF4-FFF2-40B4-BE49-F238E27FC236}">
                    <a16:creationId xmlns:a16="http://schemas.microsoft.com/office/drawing/2014/main" id="{7198A691-85AE-45CA-AF90-D2E71C38D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864" y="5309374"/>
                <a:ext cx="533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66">
                <a:extLst>
                  <a:ext uri="{FF2B5EF4-FFF2-40B4-BE49-F238E27FC236}">
                    <a16:creationId xmlns:a16="http://schemas.microsoft.com/office/drawing/2014/main" id="{77029354-0593-4F98-99C1-1C5660A9E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4463" y="5866183"/>
                <a:ext cx="533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66">
                <a:extLst>
                  <a:ext uri="{FF2B5EF4-FFF2-40B4-BE49-F238E27FC236}">
                    <a16:creationId xmlns:a16="http://schemas.microsoft.com/office/drawing/2014/main" id="{48FC3891-3B6D-49C7-B307-4B2A5EC90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3863" y="4221480"/>
                <a:ext cx="0" cy="11031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66">
                <a:extLst>
                  <a:ext uri="{FF2B5EF4-FFF2-40B4-BE49-F238E27FC236}">
                    <a16:creationId xmlns:a16="http://schemas.microsoft.com/office/drawing/2014/main" id="{E46F4268-B3F1-4197-899B-B4605DE5E833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>
                <a:off x="5613863" y="5309374"/>
                <a:ext cx="50214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66">
                <a:extLst>
                  <a:ext uri="{FF2B5EF4-FFF2-40B4-BE49-F238E27FC236}">
                    <a16:creationId xmlns:a16="http://schemas.microsoft.com/office/drawing/2014/main" id="{EC21A1E5-899E-497B-B249-3C007BC02D00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>
              <a:xfrm>
                <a:off x="5613863" y="4760559"/>
                <a:ext cx="502142" cy="40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8830778-6681-4040-843F-828C2A2E7825}"/>
                  </a:ext>
                </a:extLst>
              </p:cNvPr>
              <p:cNvSpPr txBox="1"/>
              <p:nvPr/>
            </p:nvSpPr>
            <p:spPr>
              <a:xfrm>
                <a:off x="3284521" y="4608935"/>
                <a:ext cx="1694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b="1" dirty="0"/>
                  <a:t>수감자 추가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94D0001-460F-4304-A840-6D27775C37BA}"/>
                  </a:ext>
                </a:extLst>
              </p:cNvPr>
              <p:cNvSpPr txBox="1"/>
              <p:nvPr/>
            </p:nvSpPr>
            <p:spPr>
              <a:xfrm>
                <a:off x="3322454" y="5133977"/>
                <a:ext cx="1694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b="1" dirty="0"/>
                  <a:t>수감자 검색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82BEA93-1225-4E3C-9601-214BFD2E0F4F}"/>
                  </a:ext>
                </a:extLst>
              </p:cNvPr>
              <p:cNvSpPr txBox="1"/>
              <p:nvPr/>
            </p:nvSpPr>
            <p:spPr>
              <a:xfrm>
                <a:off x="3331734" y="5705808"/>
                <a:ext cx="1694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b="1" dirty="0"/>
                  <a:t>수감자 출소</a:t>
                </a:r>
              </a:p>
            </p:txBody>
          </p:sp>
          <p:cxnSp>
            <p:nvCxnSpPr>
              <p:cNvPr id="128" name="Straight Connector 66">
                <a:extLst>
                  <a:ext uri="{FF2B5EF4-FFF2-40B4-BE49-F238E27FC236}">
                    <a16:creationId xmlns:a16="http://schemas.microsoft.com/office/drawing/2014/main" id="{6C683E56-9F67-41FE-B565-0A8892ED3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7720" y="4754751"/>
                <a:ext cx="502142" cy="40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7C87DB8-F99A-4553-AA85-250B5982BC1D}"/>
                  </a:ext>
                </a:extLst>
              </p:cNvPr>
              <p:cNvSpPr txBox="1"/>
              <p:nvPr/>
            </p:nvSpPr>
            <p:spPr>
              <a:xfrm>
                <a:off x="6246784" y="4615654"/>
                <a:ext cx="1443661" cy="365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형량 추가</a:t>
                </a:r>
                <a:r>
                  <a:rPr lang="en-US" altLang="ko-KR" sz="1600" dirty="0"/>
                  <a:t>	</a:t>
                </a:r>
                <a:endParaRPr lang="ko-KR" altLang="en-US" sz="16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685B58B-DBE2-48AF-9031-1CBC582C3C23}"/>
                  </a:ext>
                </a:extLst>
              </p:cNvPr>
              <p:cNvSpPr txBox="1"/>
              <p:nvPr/>
            </p:nvSpPr>
            <p:spPr>
              <a:xfrm>
                <a:off x="6246784" y="5147713"/>
                <a:ext cx="1443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형량 감형</a:t>
                </a:r>
                <a:r>
                  <a:rPr lang="en-US" altLang="ko-KR" sz="1600" dirty="0"/>
                  <a:t>	</a:t>
                </a:r>
                <a:endParaRPr lang="ko-KR" altLang="en-US" sz="1600" dirty="0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E815237-A32D-4D6B-B8D8-C24D7B00837B}"/>
                </a:ext>
              </a:extLst>
            </p:cNvPr>
            <p:cNvSpPr txBox="1"/>
            <p:nvPr/>
          </p:nvSpPr>
          <p:spPr>
            <a:xfrm>
              <a:off x="6206487" y="3117038"/>
              <a:ext cx="5863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보석금 입력</a:t>
              </a:r>
              <a:endParaRPr lang="ko-KR" altLang="en-US" sz="16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71D480-7DB4-4745-8D7A-67EF711E66F0}"/>
              </a:ext>
            </a:extLst>
          </p:cNvPr>
          <p:cNvGrpSpPr/>
          <p:nvPr/>
        </p:nvGrpSpPr>
        <p:grpSpPr>
          <a:xfrm>
            <a:off x="451774" y="738315"/>
            <a:ext cx="10544590" cy="4206977"/>
            <a:chOff x="434024" y="537496"/>
            <a:chExt cx="10747341" cy="3762017"/>
          </a:xfrm>
        </p:grpSpPr>
        <p:cxnSp>
          <p:nvCxnSpPr>
            <p:cNvPr id="132" name="Curved Connector 76">
              <a:extLst>
                <a:ext uri="{FF2B5EF4-FFF2-40B4-BE49-F238E27FC236}">
                  <a16:creationId xmlns:a16="http://schemas.microsoft.com/office/drawing/2014/main" id="{A122B2B2-5E38-4F3B-BAC7-DC46CF35074B}"/>
                </a:ext>
              </a:extLst>
            </p:cNvPr>
            <p:cNvCxnSpPr>
              <a:cxnSpLocks/>
              <a:endCxn id="158" idx="0"/>
            </p:cNvCxnSpPr>
            <p:nvPr/>
          </p:nvCxnSpPr>
          <p:spPr>
            <a:xfrm>
              <a:off x="8705850" y="1522851"/>
              <a:ext cx="1000729" cy="769251"/>
            </a:xfrm>
            <a:prstGeom prst="curvedConnector2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74">
              <a:extLst>
                <a:ext uri="{FF2B5EF4-FFF2-40B4-BE49-F238E27FC236}">
                  <a16:creationId xmlns:a16="http://schemas.microsoft.com/office/drawing/2014/main" id="{2F3B31EE-9C5D-42D7-AA2F-3A01F76FD591}"/>
                </a:ext>
              </a:extLst>
            </p:cNvPr>
            <p:cNvCxnSpPr>
              <a:cxnSpLocks/>
            </p:cNvCxnSpPr>
            <p:nvPr/>
          </p:nvCxnSpPr>
          <p:spPr>
            <a:xfrm>
              <a:off x="5223808" y="2481716"/>
              <a:ext cx="360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74">
              <a:extLst>
                <a:ext uri="{FF2B5EF4-FFF2-40B4-BE49-F238E27FC236}">
                  <a16:creationId xmlns:a16="http://schemas.microsoft.com/office/drawing/2014/main" id="{A1057319-8F9D-467A-A7BB-1A65B95846B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902" y="2858908"/>
              <a:ext cx="388143" cy="5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74">
              <a:extLst>
                <a:ext uri="{FF2B5EF4-FFF2-40B4-BE49-F238E27FC236}">
                  <a16:creationId xmlns:a16="http://schemas.microsoft.com/office/drawing/2014/main" id="{65F33C25-E539-43D7-9CB2-C1549FE8B85F}"/>
                </a:ext>
              </a:extLst>
            </p:cNvPr>
            <p:cNvCxnSpPr>
              <a:cxnSpLocks/>
              <a:endCxn id="144" idx="1"/>
            </p:cNvCxnSpPr>
            <p:nvPr/>
          </p:nvCxnSpPr>
          <p:spPr>
            <a:xfrm>
              <a:off x="5203420" y="3274984"/>
              <a:ext cx="364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74">
              <a:extLst>
                <a:ext uri="{FF2B5EF4-FFF2-40B4-BE49-F238E27FC236}">
                  <a16:creationId xmlns:a16="http://schemas.microsoft.com/office/drawing/2014/main" id="{46B0BBCC-6A87-4549-91A2-5F9B8D61DE2F}"/>
                </a:ext>
              </a:extLst>
            </p:cNvPr>
            <p:cNvCxnSpPr>
              <a:cxnSpLocks/>
            </p:cNvCxnSpPr>
            <p:nvPr/>
          </p:nvCxnSpPr>
          <p:spPr>
            <a:xfrm>
              <a:off x="5247713" y="3720112"/>
              <a:ext cx="344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74">
              <a:extLst>
                <a:ext uri="{FF2B5EF4-FFF2-40B4-BE49-F238E27FC236}">
                  <a16:creationId xmlns:a16="http://schemas.microsoft.com/office/drawing/2014/main" id="{58AAFDDC-A8C7-4159-BA4D-A2F13749B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497" y="4148908"/>
              <a:ext cx="358003" cy="6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65">
              <a:extLst>
                <a:ext uri="{FF2B5EF4-FFF2-40B4-BE49-F238E27FC236}">
                  <a16:creationId xmlns:a16="http://schemas.microsoft.com/office/drawing/2014/main" id="{686265D0-EA2E-46F5-BF4D-26B4B0FCD378}"/>
                </a:ext>
              </a:extLst>
            </p:cNvPr>
            <p:cNvSpPr/>
            <p:nvPr/>
          </p:nvSpPr>
          <p:spPr>
            <a:xfrm>
              <a:off x="5590863" y="2318154"/>
              <a:ext cx="1374731" cy="29781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65">
              <a:extLst>
                <a:ext uri="{FF2B5EF4-FFF2-40B4-BE49-F238E27FC236}">
                  <a16:creationId xmlns:a16="http://schemas.microsoft.com/office/drawing/2014/main" id="{A67EEC76-42FD-43E0-8A1F-4CEEDC3FB7B4}"/>
                </a:ext>
              </a:extLst>
            </p:cNvPr>
            <p:cNvSpPr/>
            <p:nvPr/>
          </p:nvSpPr>
          <p:spPr>
            <a:xfrm>
              <a:off x="5590862" y="2723548"/>
              <a:ext cx="1374731" cy="29781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65">
              <a:extLst>
                <a:ext uri="{FF2B5EF4-FFF2-40B4-BE49-F238E27FC236}">
                  <a16:creationId xmlns:a16="http://schemas.microsoft.com/office/drawing/2014/main" id="{22401245-FC05-4380-A975-39B8A852C9ED}"/>
                </a:ext>
              </a:extLst>
            </p:cNvPr>
            <p:cNvSpPr/>
            <p:nvPr/>
          </p:nvSpPr>
          <p:spPr>
            <a:xfrm>
              <a:off x="5590861" y="3128942"/>
              <a:ext cx="1374731" cy="29781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65">
              <a:extLst>
                <a:ext uri="{FF2B5EF4-FFF2-40B4-BE49-F238E27FC236}">
                  <a16:creationId xmlns:a16="http://schemas.microsoft.com/office/drawing/2014/main" id="{C3F22C84-942C-449D-8D10-E07E31B269E1}"/>
                </a:ext>
              </a:extLst>
            </p:cNvPr>
            <p:cNvSpPr/>
            <p:nvPr/>
          </p:nvSpPr>
          <p:spPr>
            <a:xfrm>
              <a:off x="5590860" y="3575923"/>
              <a:ext cx="1374731" cy="29781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65">
              <a:extLst>
                <a:ext uri="{FF2B5EF4-FFF2-40B4-BE49-F238E27FC236}">
                  <a16:creationId xmlns:a16="http://schemas.microsoft.com/office/drawing/2014/main" id="{95D4E81E-FFB3-44CE-AF53-DD5AF9585AE9}"/>
                </a:ext>
              </a:extLst>
            </p:cNvPr>
            <p:cNvSpPr/>
            <p:nvPr/>
          </p:nvSpPr>
          <p:spPr>
            <a:xfrm>
              <a:off x="5590860" y="3985076"/>
              <a:ext cx="1374731" cy="29781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741C8F1-D13F-41C3-A4AE-E5510E452C63}"/>
                </a:ext>
              </a:extLst>
            </p:cNvPr>
            <p:cNvSpPr txBox="1"/>
            <p:nvPr/>
          </p:nvSpPr>
          <p:spPr>
            <a:xfrm>
              <a:off x="5568143" y="2292101"/>
              <a:ext cx="1361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1. </a:t>
              </a:r>
              <a:r>
                <a:rPr lang="ko-KR" altLang="en-US" sz="1600" dirty="0"/>
                <a:t>이름</a:t>
              </a:r>
              <a:r>
                <a:rPr lang="en-US" altLang="ko-KR" sz="1600" dirty="0"/>
                <a:t>:	</a:t>
              </a:r>
              <a:endParaRPr lang="ko-KR" altLang="en-US" sz="16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DEE4018-CA1B-42AD-97D2-9381BC8C5E06}"/>
                </a:ext>
              </a:extLst>
            </p:cNvPr>
            <p:cNvSpPr txBox="1"/>
            <p:nvPr/>
          </p:nvSpPr>
          <p:spPr>
            <a:xfrm>
              <a:off x="5568143" y="3105707"/>
              <a:ext cx="1361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3. </a:t>
              </a:r>
              <a:r>
                <a:rPr lang="ko-KR" altLang="en-US" sz="1600" dirty="0"/>
                <a:t>지역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75A2D88-9D0C-4B1B-BE11-C45F62D972C5}"/>
                </a:ext>
              </a:extLst>
            </p:cNvPr>
            <p:cNvSpPr txBox="1"/>
            <p:nvPr/>
          </p:nvSpPr>
          <p:spPr>
            <a:xfrm>
              <a:off x="5568143" y="2700313"/>
              <a:ext cx="1361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2. </a:t>
              </a:r>
              <a:r>
                <a:rPr lang="ko-KR" altLang="en-US" sz="1600" dirty="0"/>
                <a:t>나이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81168DB-E326-4811-9585-F7B97578D368}"/>
                </a:ext>
              </a:extLst>
            </p:cNvPr>
            <p:cNvSpPr txBox="1"/>
            <p:nvPr/>
          </p:nvSpPr>
          <p:spPr>
            <a:xfrm>
              <a:off x="5568143" y="3547883"/>
              <a:ext cx="1361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4. </a:t>
              </a:r>
              <a:r>
                <a:rPr lang="ko-KR" altLang="en-US" sz="1600" dirty="0"/>
                <a:t>죄목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439F170-9D43-4CB5-BF16-D58B0458971D}"/>
                </a:ext>
              </a:extLst>
            </p:cNvPr>
            <p:cNvSpPr txBox="1"/>
            <p:nvPr/>
          </p:nvSpPr>
          <p:spPr>
            <a:xfrm>
              <a:off x="5568143" y="3960959"/>
              <a:ext cx="1361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5. </a:t>
              </a:r>
              <a:r>
                <a:rPr lang="ko-KR" altLang="en-US" sz="1600" dirty="0"/>
                <a:t>형량</a:t>
              </a: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0E56BBE3-7670-4E31-ADBC-FA8FA3713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24" y="2235631"/>
              <a:ext cx="1853395" cy="1811612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4225B6BB-F007-47A3-BAF8-C8F6FD68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7883" y="2535975"/>
              <a:ext cx="642516" cy="1511268"/>
            </a:xfrm>
            <a:prstGeom prst="rect">
              <a:avLst/>
            </a:prstGeom>
          </p:spPr>
        </p:pic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F37E9431-626D-4455-98E0-B89BBD026CB7}"/>
                </a:ext>
              </a:extLst>
            </p:cNvPr>
            <p:cNvCxnSpPr>
              <a:cxnSpLocks/>
            </p:cNvCxnSpPr>
            <p:nvPr/>
          </p:nvCxnSpPr>
          <p:spPr>
            <a:xfrm>
              <a:off x="7399168" y="3274984"/>
              <a:ext cx="1103481" cy="0"/>
            </a:xfrm>
            <a:prstGeom prst="straightConnector1">
              <a:avLst/>
            </a:prstGeom>
            <a:ln w="11112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74">
              <a:extLst>
                <a:ext uri="{FF2B5EF4-FFF2-40B4-BE49-F238E27FC236}">
                  <a16:creationId xmlns:a16="http://schemas.microsoft.com/office/drawing/2014/main" id="{06EA61C9-C139-4A38-93C9-3CA93C990609}"/>
                </a:ext>
              </a:extLst>
            </p:cNvPr>
            <p:cNvCxnSpPr>
              <a:cxnSpLocks/>
            </p:cNvCxnSpPr>
            <p:nvPr/>
          </p:nvCxnSpPr>
          <p:spPr>
            <a:xfrm>
              <a:off x="4919095" y="3274984"/>
              <a:ext cx="3218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74">
              <a:extLst>
                <a:ext uri="{FF2B5EF4-FFF2-40B4-BE49-F238E27FC236}">
                  <a16:creationId xmlns:a16="http://schemas.microsoft.com/office/drawing/2014/main" id="{FC8C4969-DD9B-4325-9E5B-B43248F69526}"/>
                </a:ext>
              </a:extLst>
            </p:cNvPr>
            <p:cNvCxnSpPr>
              <a:cxnSpLocks/>
            </p:cNvCxnSpPr>
            <p:nvPr/>
          </p:nvCxnSpPr>
          <p:spPr>
            <a:xfrm>
              <a:off x="3655155" y="2363276"/>
              <a:ext cx="0" cy="19362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74">
              <a:extLst>
                <a:ext uri="{FF2B5EF4-FFF2-40B4-BE49-F238E27FC236}">
                  <a16:creationId xmlns:a16="http://schemas.microsoft.com/office/drawing/2014/main" id="{7CDFC8FE-76DF-462B-B7B8-8213D79F088B}"/>
                </a:ext>
              </a:extLst>
            </p:cNvPr>
            <p:cNvCxnSpPr>
              <a:cxnSpLocks/>
            </p:cNvCxnSpPr>
            <p:nvPr/>
          </p:nvCxnSpPr>
          <p:spPr>
            <a:xfrm>
              <a:off x="4010755" y="2363276"/>
              <a:ext cx="0" cy="19362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74">
              <a:extLst>
                <a:ext uri="{FF2B5EF4-FFF2-40B4-BE49-F238E27FC236}">
                  <a16:creationId xmlns:a16="http://schemas.microsoft.com/office/drawing/2014/main" id="{47E41796-C8B2-4CAB-80A2-40A3CCB0C5C2}"/>
                </a:ext>
              </a:extLst>
            </p:cNvPr>
            <p:cNvCxnSpPr>
              <a:cxnSpLocks/>
            </p:cNvCxnSpPr>
            <p:nvPr/>
          </p:nvCxnSpPr>
          <p:spPr>
            <a:xfrm>
              <a:off x="4423505" y="2376695"/>
              <a:ext cx="0" cy="190732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74">
              <a:extLst>
                <a:ext uri="{FF2B5EF4-FFF2-40B4-BE49-F238E27FC236}">
                  <a16:creationId xmlns:a16="http://schemas.microsoft.com/office/drawing/2014/main" id="{05F7B446-A966-4942-B9AD-19AD0C4C7513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05" y="2371022"/>
              <a:ext cx="0" cy="1899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74">
              <a:extLst>
                <a:ext uri="{FF2B5EF4-FFF2-40B4-BE49-F238E27FC236}">
                  <a16:creationId xmlns:a16="http://schemas.microsoft.com/office/drawing/2014/main" id="{3C9DF988-C67A-4F11-8A62-DF6A8D953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364" y="4284022"/>
              <a:ext cx="1457554" cy="154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74">
              <a:extLst>
                <a:ext uri="{FF2B5EF4-FFF2-40B4-BE49-F238E27FC236}">
                  <a16:creationId xmlns:a16="http://schemas.microsoft.com/office/drawing/2014/main" id="{B886D8D5-2F48-402C-AD5A-FE8847B67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364" y="2355531"/>
              <a:ext cx="1457554" cy="154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51">
              <a:extLst>
                <a:ext uri="{FF2B5EF4-FFF2-40B4-BE49-F238E27FC236}">
                  <a16:creationId xmlns:a16="http://schemas.microsoft.com/office/drawing/2014/main" id="{0E6DC17A-0B79-40F4-AE6F-28D312DBAA3B}"/>
                </a:ext>
              </a:extLst>
            </p:cNvPr>
            <p:cNvSpPr/>
            <p:nvPr/>
          </p:nvSpPr>
          <p:spPr>
            <a:xfrm>
              <a:off x="8542780" y="2292102"/>
              <a:ext cx="2327597" cy="199703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8953703D-BEC1-4C9A-878D-B25E58919A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6883" y="3291609"/>
              <a:ext cx="1103481" cy="0"/>
            </a:xfrm>
            <a:prstGeom prst="straightConnector1">
              <a:avLst/>
            </a:prstGeom>
            <a:ln w="11112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9B6B9CC-A192-4BDE-9C97-CA1B8EF82A73}"/>
                </a:ext>
              </a:extLst>
            </p:cNvPr>
            <p:cNvSpPr txBox="1"/>
            <p:nvPr/>
          </p:nvSpPr>
          <p:spPr>
            <a:xfrm>
              <a:off x="8439956" y="2639306"/>
              <a:ext cx="25332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Prison </a:t>
              </a:r>
              <a:r>
                <a:rPr lang="en-US" altLang="ko-KR" sz="3200" b="1" dirty="0" err="1"/>
                <a:t>MemoryDB</a:t>
              </a:r>
              <a:endParaRPr lang="ko-KR" altLang="en-US" sz="3200" b="1" dirty="0"/>
            </a:p>
          </p:txBody>
        </p:sp>
        <p:cxnSp>
          <p:nvCxnSpPr>
            <p:cNvPr id="161" name="Curved Connector 76">
              <a:extLst>
                <a:ext uri="{FF2B5EF4-FFF2-40B4-BE49-F238E27FC236}">
                  <a16:creationId xmlns:a16="http://schemas.microsoft.com/office/drawing/2014/main" id="{F767544B-B26D-47BC-8278-B6A22750C4F5}"/>
                </a:ext>
              </a:extLst>
            </p:cNvPr>
            <p:cNvCxnSpPr>
              <a:cxnSpLocks/>
              <a:stCxn id="143" idx="0"/>
              <a:endCxn id="163" idx="4"/>
            </p:cNvCxnSpPr>
            <p:nvPr/>
          </p:nvCxnSpPr>
          <p:spPr>
            <a:xfrm rot="5400000" flipH="1" flipV="1">
              <a:off x="5996385" y="1839297"/>
              <a:ext cx="705456" cy="200152"/>
            </a:xfrm>
            <a:prstGeom prst="curvedConnector3">
              <a:avLst>
                <a:gd name="adj1" fmla="val 50000"/>
              </a:avLst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C567863-3CBE-46FD-8357-5B5D6FB0783F}"/>
                </a:ext>
              </a:extLst>
            </p:cNvPr>
            <p:cNvSpPr txBox="1"/>
            <p:nvPr/>
          </p:nvSpPr>
          <p:spPr>
            <a:xfrm>
              <a:off x="2601799" y="870586"/>
              <a:ext cx="8102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Prison </a:t>
              </a:r>
              <a:r>
                <a:rPr lang="en-US" altLang="ko-KR" b="1" dirty="0" err="1"/>
                <a:t>newPrison</a:t>
              </a:r>
              <a:r>
                <a:rPr lang="en-US" altLang="ko-KR" b="1" dirty="0"/>
                <a:t> = new</a:t>
              </a:r>
              <a:r>
                <a:rPr lang="ko-KR" altLang="en-US" b="1" dirty="0"/>
                <a:t> </a:t>
              </a:r>
              <a:r>
                <a:rPr lang="en-US" altLang="ko-KR" b="1" dirty="0"/>
                <a:t>Prison(name, age, area, </a:t>
              </a:r>
              <a:r>
                <a:rPr lang="en-US" altLang="ko-KR" b="1" dirty="0" err="1"/>
                <a:t>aCharge</a:t>
              </a:r>
              <a:r>
                <a:rPr lang="en-US" altLang="ko-KR" b="1" dirty="0"/>
                <a:t>, </a:t>
              </a:r>
              <a:r>
                <a:rPr lang="en-US" altLang="ko-KR" b="1" dirty="0" err="1"/>
                <a:t>jailTime</a:t>
              </a:r>
              <a:r>
                <a:rPr lang="en-US" altLang="ko-KR" b="1" dirty="0"/>
                <a:t>)</a:t>
              </a:r>
              <a:r>
                <a:rPr lang="ko-KR" altLang="en-US" b="1" dirty="0"/>
                <a:t> </a:t>
              </a:r>
            </a:p>
          </p:txBody>
        </p:sp>
        <p:sp>
          <p:nvSpPr>
            <p:cNvPr id="163" name="Oval 55">
              <a:extLst>
                <a:ext uri="{FF2B5EF4-FFF2-40B4-BE49-F238E27FC236}">
                  <a16:creationId xmlns:a16="http://schemas.microsoft.com/office/drawing/2014/main" id="{EC0D6296-6064-4679-910C-11F7D49EB990}"/>
                </a:ext>
              </a:extLst>
            </p:cNvPr>
            <p:cNvSpPr/>
            <p:nvPr/>
          </p:nvSpPr>
          <p:spPr>
            <a:xfrm>
              <a:off x="1717013" y="537496"/>
              <a:ext cx="9464352" cy="1049149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4" name="Straight Connector 66">
              <a:extLst>
                <a:ext uri="{FF2B5EF4-FFF2-40B4-BE49-F238E27FC236}">
                  <a16:creationId xmlns:a16="http://schemas.microsoft.com/office/drawing/2014/main" id="{A8D8646A-A96B-4D48-815E-A3E4943063F3}"/>
                </a:ext>
              </a:extLst>
            </p:cNvPr>
            <p:cNvCxnSpPr>
              <a:cxnSpLocks/>
            </p:cNvCxnSpPr>
            <p:nvPr/>
          </p:nvCxnSpPr>
          <p:spPr>
            <a:xfrm>
              <a:off x="5231428" y="2481716"/>
              <a:ext cx="0" cy="1681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7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6" grpId="1" animBg="1"/>
      <p:bldP spid="165" grpId="0" animBg="1"/>
      <p:bldP spid="16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C61886-A4AB-40CD-B3DB-2D1962359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형량 추가 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4C088-0643-4C38-94DC-666FD79688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27A5F-6641-4866-B167-BEAD56DB5429}"/>
              </a:ext>
            </a:extLst>
          </p:cNvPr>
          <p:cNvSpPr txBox="1"/>
          <p:nvPr/>
        </p:nvSpPr>
        <p:spPr>
          <a:xfrm>
            <a:off x="3285318" y="2507433"/>
            <a:ext cx="3589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 err="1"/>
              <a:t>JailTime</a:t>
            </a:r>
            <a:endParaRPr lang="ko-KR" altLang="en-US" sz="3600" dirty="0"/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4C82EFBC-1DD1-4EB4-B5B4-6EBA520DCD87}"/>
              </a:ext>
            </a:extLst>
          </p:cNvPr>
          <p:cNvSpPr/>
          <p:nvPr/>
        </p:nvSpPr>
        <p:spPr>
          <a:xfrm>
            <a:off x="5520690" y="2260821"/>
            <a:ext cx="1150620" cy="1082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E8C35-87CD-4DDB-B5A9-067450FD0ED4}"/>
              </a:ext>
            </a:extLst>
          </p:cNvPr>
          <p:cNvSpPr txBox="1"/>
          <p:nvPr/>
        </p:nvSpPr>
        <p:spPr>
          <a:xfrm>
            <a:off x="6875295" y="2507433"/>
            <a:ext cx="3768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(</a:t>
            </a:r>
            <a:r>
              <a:rPr lang="ko-KR" altLang="en-US" sz="3600" b="1" dirty="0" err="1"/>
              <a:t>입력받은</a:t>
            </a:r>
            <a:r>
              <a:rPr lang="ko-KR" altLang="en-US" sz="3600" b="1" dirty="0"/>
              <a:t> 형량</a:t>
            </a:r>
            <a:r>
              <a:rPr lang="en-US" altLang="ko-KR" sz="3600" b="1" dirty="0"/>
              <a:t>)</a:t>
            </a:r>
            <a:endParaRPr lang="ko-KR" altLang="en-US" sz="36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74DA9D1-3DC7-4686-9429-B9FD4C274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39" y="805854"/>
            <a:ext cx="431621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jailTime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899C6-23D0-4AA0-9535-F58B608C817A}"/>
              </a:ext>
            </a:extLst>
          </p:cNvPr>
          <p:cNvSpPr txBox="1"/>
          <p:nvPr/>
        </p:nvSpPr>
        <p:spPr>
          <a:xfrm>
            <a:off x="2428585" y="2507433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Set.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E24AB-97A7-471A-BFB1-03707B105B15}"/>
              </a:ext>
            </a:extLst>
          </p:cNvPr>
          <p:cNvSpPr txBox="1"/>
          <p:nvPr/>
        </p:nvSpPr>
        <p:spPr>
          <a:xfrm>
            <a:off x="5080306" y="2492193"/>
            <a:ext cx="6926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(</a:t>
            </a:r>
            <a:r>
              <a:rPr lang="en-US" altLang="ko-KR" sz="3600" b="1" dirty="0" err="1"/>
              <a:t>getJailTime</a:t>
            </a:r>
            <a:r>
              <a:rPr lang="en-US" altLang="ko-KR" sz="3600" b="1" dirty="0"/>
              <a:t>() + </a:t>
            </a:r>
            <a:r>
              <a:rPr lang="ko-KR" altLang="en-US" sz="3600" b="1" dirty="0" err="1"/>
              <a:t>입력받은</a:t>
            </a:r>
            <a:r>
              <a:rPr lang="ko-KR" altLang="en-US" sz="3600" b="1" dirty="0"/>
              <a:t> 형량</a:t>
            </a:r>
            <a:r>
              <a:rPr lang="en-US" altLang="ko-KR" sz="3600" b="1" dirty="0"/>
              <a:t>)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159986-030B-4F90-A159-E94712B3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1" y="605790"/>
            <a:ext cx="11822298" cy="56464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45F2BA-3E45-4A21-82AD-A0305E426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39" y="2542290"/>
            <a:ext cx="8027172" cy="217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8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FB7882F-474A-4BDB-9806-1970C75811F6}"/>
              </a:ext>
            </a:extLst>
          </p:cNvPr>
          <p:cNvSpPr txBox="1"/>
          <p:nvPr/>
        </p:nvSpPr>
        <p:spPr>
          <a:xfrm>
            <a:off x="125299" y="952500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B7B833-14B7-4946-9114-E32AE0B98F9D}"/>
              </a:ext>
            </a:extLst>
          </p:cNvPr>
          <p:cNvSpPr txBox="1"/>
          <p:nvPr/>
        </p:nvSpPr>
        <p:spPr>
          <a:xfrm>
            <a:off x="4282439" y="952499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개선 과정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3AF045-57B1-4E8A-90F4-D1EF370030A5}"/>
              </a:ext>
            </a:extLst>
          </p:cNvPr>
          <p:cNvSpPr txBox="1"/>
          <p:nvPr/>
        </p:nvSpPr>
        <p:spPr>
          <a:xfrm>
            <a:off x="8309179" y="952500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개선 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4941" y="1729509"/>
            <a:ext cx="4664884" cy="3237900"/>
            <a:chOff x="184941" y="1795413"/>
            <a:chExt cx="4664884" cy="3237900"/>
          </a:xfrm>
        </p:grpSpPr>
        <p:pic>
          <p:nvPicPr>
            <p:cNvPr id="1026" name="Picture 2" descr="D:\developing_ssong\teamPJ_test\src\main\java\com\prison_management\prison_mg\cli\etc\img\error\감형 오류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41" y="1795413"/>
              <a:ext cx="4664884" cy="323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674077" y="3138610"/>
              <a:ext cx="716692" cy="2592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74077" y="4506091"/>
              <a:ext cx="716692" cy="2592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1481" y="4400453"/>
              <a:ext cx="489510" cy="1947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59037" y="3333438"/>
              <a:ext cx="716692" cy="1947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59037" y="4715940"/>
              <a:ext cx="716692" cy="1947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53782" y="5173362"/>
            <a:ext cx="4527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형량 추가</a:t>
            </a:r>
            <a:r>
              <a:rPr lang="en-US" altLang="ko-KR" dirty="0"/>
              <a:t>/</a:t>
            </a:r>
            <a:r>
              <a:rPr lang="ko-KR" altLang="en-US" dirty="0"/>
              <a:t>감형 시 출소예정일에 반영되는</a:t>
            </a:r>
            <a:endParaRPr lang="en-US" altLang="ko-KR" dirty="0"/>
          </a:p>
          <a:p>
            <a:r>
              <a:rPr lang="ko-KR" altLang="en-US" dirty="0"/>
              <a:t>일수가 새로 입력 받은 일수가 아니라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기존형량</a:t>
            </a:r>
            <a:r>
              <a:rPr lang="en-US" altLang="ko-KR" dirty="0"/>
              <a:t>+-</a:t>
            </a:r>
            <a:r>
              <a:rPr lang="ko-KR" altLang="en-US" dirty="0"/>
              <a:t>새로 입력 받은 일수</a:t>
            </a:r>
            <a:r>
              <a:rPr lang="en-US" altLang="ko-KR" dirty="0"/>
              <a:t>)</a:t>
            </a:r>
            <a:r>
              <a:rPr lang="ko-KR" altLang="en-US" dirty="0"/>
              <a:t> 로</a:t>
            </a:r>
            <a:endParaRPr lang="en-US" altLang="ko-KR" dirty="0"/>
          </a:p>
          <a:p>
            <a:r>
              <a:rPr lang="ko-KR" altLang="en-US" dirty="0"/>
              <a:t>적용되는 것을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1C855F-97D7-48E3-AFC4-E2F246C20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41" y="2169263"/>
            <a:ext cx="5851116" cy="20099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A703E4-719D-4425-B0A0-81D28E431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86" y="1653871"/>
            <a:ext cx="8754386" cy="3578087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93EA651-8567-4E72-BCD3-4B6CD8BA8791}"/>
              </a:ext>
            </a:extLst>
          </p:cNvPr>
          <p:cNvSpPr/>
          <p:nvPr/>
        </p:nvSpPr>
        <p:spPr>
          <a:xfrm>
            <a:off x="8627165" y="3721210"/>
            <a:ext cx="1616887" cy="8081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4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/>
      <p:bldP spid="42" grpId="0"/>
      <p:bldP spid="5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E712F-5092-466C-80E4-BC87B6EF7E77}"/>
              </a:ext>
            </a:extLst>
          </p:cNvPr>
          <p:cNvSpPr txBox="1"/>
          <p:nvPr/>
        </p:nvSpPr>
        <p:spPr>
          <a:xfrm>
            <a:off x="-97939" y="1965597"/>
            <a:ext cx="100888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/>
              <a:t>THANKS</a:t>
            </a:r>
            <a:endParaRPr lang="ko-KR" altLang="en-US" sz="1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A282A-8298-41D1-BC5B-64D0E421CED9}"/>
              </a:ext>
            </a:extLst>
          </p:cNvPr>
          <p:cNvSpPr txBox="1"/>
          <p:nvPr/>
        </p:nvSpPr>
        <p:spPr>
          <a:xfrm>
            <a:off x="7010400" y="4539287"/>
            <a:ext cx="4808220" cy="2031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참여 개발자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이상완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ailove3560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송미선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Ssong6735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이주형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Jhlee7562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406CF4-0D89-4F27-AD03-AC2802CE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39287"/>
            <a:ext cx="4808220" cy="4616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Join The Developers (GitHub)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6392A1-7863-48BB-837B-78E863C2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01" y="1325880"/>
            <a:ext cx="3125619" cy="28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</TotalTime>
  <Words>278</Words>
  <Application>Microsoft Office PowerPoint</Application>
  <PresentationFormat>와이드스크린</PresentationFormat>
  <Paragraphs>80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 Unicode MS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이 상완</cp:lastModifiedBy>
  <cp:revision>140</cp:revision>
  <dcterms:created xsi:type="dcterms:W3CDTF">2016-05-10T18:46:26Z</dcterms:created>
  <dcterms:modified xsi:type="dcterms:W3CDTF">2021-04-09T04:08:56Z</dcterms:modified>
</cp:coreProperties>
</file>