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59" r:id="rId6"/>
    <p:sldId id="265" r:id="rId7"/>
    <p:sldId id="266" r:id="rId8"/>
    <p:sldId id="267" r:id="rId9"/>
    <p:sldId id="261" r:id="rId10"/>
    <p:sldId id="264" r:id="rId11"/>
  </p:sldIdLst>
  <p:sldSz cx="12192000" cy="6858000"/>
  <p:notesSz cx="6858000" cy="9144000"/>
  <p:embeddedFontLst>
    <p:embeddedFont>
      <p:font typeface="KoPubWorld돋움체 Light" panose="020B0600000101010101" charset="-127"/>
      <p:regular r:id="rId12"/>
    </p:embeddedFont>
    <p:embeddedFont>
      <p:font typeface="Malgun Gothic Semilight" panose="020B0502040204020203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KoPubWorld돋움체 Bold" panose="020B0600000101010101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원동원" initials="원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36D2CE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3301004" y="2641452"/>
            <a:ext cx="5589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음식점 관리 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E13764-1EF0-4A6F-8554-79E11A74BCAB}"/>
              </a:ext>
            </a:extLst>
          </p:cNvPr>
          <p:cNvSpPr txBox="1"/>
          <p:nvPr/>
        </p:nvSpPr>
        <p:spPr>
          <a:xfrm>
            <a:off x="4413488" y="5753765"/>
            <a:ext cx="3365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KoPubWorld돋움체 Bold" panose="00000800000000000000" pitchFamily="2" charset="-127"/>
              </a:rPr>
              <a:t>원 동 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KoPubWorld돋움체 Bold" panose="00000800000000000000" pitchFamily="2" charset="-127"/>
              </a:rPr>
              <a:t>김 태 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KoPubWorld돋움체 Bold" panose="00000800000000000000" pitchFamily="2" charset="-127"/>
              </a:rPr>
              <a:t>송 미 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KoPubWorld돋움체 Light" panose="00000300000000000000" pitchFamily="2" charset="-127"/>
              </a:rPr>
              <a:t>:)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6083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BB21E30-1CD8-46E8-A8F3-29D7BD7E4EFC}"/>
              </a:ext>
            </a:extLst>
          </p:cNvPr>
          <p:cNvGrpSpPr/>
          <p:nvPr/>
        </p:nvGrpSpPr>
        <p:grpSpPr>
          <a:xfrm>
            <a:off x="1114015" y="2948430"/>
            <a:ext cx="5963300" cy="830997"/>
            <a:chOff x="3403338" y="2598003"/>
            <a:chExt cx="5963300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297050" cy="830997"/>
              <a:chOff x="3403338" y="2598003"/>
              <a:chExt cx="2297050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518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  <a:cs typeface="KoPubWorld돋움체 Bold" panose="00000800000000000000" pitchFamily="2" charset="-127"/>
                  </a:rPr>
                  <a:t>팀원 소개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912604" cy="830997"/>
              <a:chOff x="6454034" y="2598003"/>
              <a:chExt cx="2912604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2133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  <a:cs typeface="KoPubWorld돋움체 Bold" panose="00000800000000000000" pitchFamily="2" charset="-127"/>
                  </a:rPr>
                  <a:t>프로그램 소개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BDB9DB1-0D93-4D23-A0BB-711C46B7F1CD}"/>
              </a:ext>
            </a:extLst>
          </p:cNvPr>
          <p:cNvGrpSpPr/>
          <p:nvPr/>
        </p:nvGrpSpPr>
        <p:grpSpPr>
          <a:xfrm>
            <a:off x="7856001" y="2948430"/>
            <a:ext cx="3221984" cy="830997"/>
            <a:chOff x="3403338" y="2598003"/>
            <a:chExt cx="3221984" cy="8309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4CF55E7-3A29-4E5C-8C8B-7C36813C1347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A81C19FF-36E0-431F-9396-E0E89BD7FB01}"/>
                </a:ext>
              </a:extLst>
            </p:cNvPr>
            <p:cNvSpPr txBox="1"/>
            <p:nvPr/>
          </p:nvSpPr>
          <p:spPr>
            <a:xfrm>
              <a:off x="4182024" y="2667984"/>
              <a:ext cx="24432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프로젝트를 진행 하면서 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어려웠던 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96181" cy="830997"/>
            <a:chOff x="3819245" y="188165"/>
            <a:chExt cx="4096181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718136" y="283912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팀원 소개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AC7B7DB-B3D3-41D3-95D5-2DBDBBFED3F5}"/>
              </a:ext>
            </a:extLst>
          </p:cNvPr>
          <p:cNvGrpSpPr/>
          <p:nvPr/>
        </p:nvGrpSpPr>
        <p:grpSpPr>
          <a:xfrm>
            <a:off x="1753299" y="2117695"/>
            <a:ext cx="8685402" cy="3285414"/>
            <a:chOff x="2192615" y="2425628"/>
            <a:chExt cx="80370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7293CCF-BB27-4D66-8E3F-A31FBB67941D}"/>
                </a:ext>
              </a:extLst>
            </p:cNvPr>
            <p:cNvSpPr txBox="1"/>
            <p:nvPr/>
          </p:nvSpPr>
          <p:spPr>
            <a:xfrm>
              <a:off x="2517263" y="2806835"/>
              <a:ext cx="1534065" cy="30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팀장 </a:t>
              </a:r>
              <a:r>
                <a:rPr lang="en-US" altLang="ko-KR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원 동 원</a:t>
              </a:r>
              <a:endParaRPr lang="en-US" altLang="ko-KR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89782DA-3E49-4DAE-9034-D5692849686E}"/>
                </a:ext>
              </a:extLst>
            </p:cNvPr>
            <p:cNvSpPr txBox="1"/>
            <p:nvPr/>
          </p:nvSpPr>
          <p:spPr>
            <a:xfrm>
              <a:off x="2495013" y="3736844"/>
              <a:ext cx="1578565" cy="600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KoPubWorld돋움체 Light" panose="00000300000000000000" pitchFamily="2" charset="-127"/>
                </a:rPr>
                <a:t>발표자료 제작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KoPubWorld돋움체 Light" panose="00000300000000000000" pitchFamily="2" charset="-127"/>
                </a:rPr>
                <a:t>및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KoPubWorld돋움체 Light" panose="00000300000000000000" pitchFamily="2" charset="-127"/>
                </a:rPr>
                <a:t>발표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KoPubWorld돋움체 Light" panose="00000300000000000000" pitchFamily="2" charset="-127"/>
                </a:rPr>
                <a:t>오류 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KoPubWorld돋움체 Light" panose="00000300000000000000" pitchFamily="2" charset="-127"/>
                </a:rPr>
                <a:t>수정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65F91A1-7D3C-480F-878F-D056D8636765}"/>
                </a:ext>
              </a:extLst>
            </p:cNvPr>
            <p:cNvSpPr txBox="1"/>
            <p:nvPr/>
          </p:nvSpPr>
          <p:spPr>
            <a:xfrm>
              <a:off x="5307238" y="2806835"/>
              <a:ext cx="1534065" cy="30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부원 </a:t>
              </a:r>
              <a:r>
                <a:rPr lang="en-US" altLang="ko-KR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김 태 원</a:t>
              </a:r>
              <a:endPara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58EC5E4-D569-4D85-ADEB-769A0EBDAB4A}"/>
                </a:ext>
              </a:extLst>
            </p:cNvPr>
            <p:cNvSpPr txBox="1"/>
            <p:nvPr/>
          </p:nvSpPr>
          <p:spPr>
            <a:xfrm>
              <a:off x="5187653" y="3736844"/>
              <a:ext cx="1773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Mangal" panose="020B0502040204020203" pitchFamily="18" charset="0"/>
                </a:rPr>
                <a:t>데이터 베이스 설계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Mangal" panose="020B0502040204020203" pitchFamily="18" charset="0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Mangal" panose="020B0502040204020203" pitchFamily="18" charset="0"/>
                </a:rPr>
                <a:t>및 기능 구현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Mangal" panose="020B0502040204020203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B9A5E4-16E0-446A-8EE9-8AE3B0A390DB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49C77A0-C9D0-414A-83CA-76E402DE6F5A}"/>
                </a:ext>
              </a:extLst>
            </p:cNvPr>
            <p:cNvSpPr txBox="1"/>
            <p:nvPr/>
          </p:nvSpPr>
          <p:spPr>
            <a:xfrm>
              <a:off x="8218486" y="2806835"/>
              <a:ext cx="1565215" cy="30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Malgun Gothic Semilight" panose="020B0503020000020004" pitchFamily="34" charset="-127"/>
                </a:rPr>
                <a:t>부원 </a:t>
              </a:r>
              <a:r>
                <a:rPr lang="en-US" altLang="ko-KR" b="1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Malgun Gothic Semilight" panose="020B0503020000020004" pitchFamily="34" charset="-127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Malgun Gothic Semilight" panose="020B0503020000020004" pitchFamily="34" charset="-127"/>
                </a:rPr>
                <a:t>송 미 선</a:t>
              </a:r>
              <a:endParaRPr lang="en-US" altLang="ko-KR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7CB9E77-94C9-4323-BA99-2178FC39810A}"/>
                </a:ext>
              </a:extLst>
            </p:cNvPr>
            <p:cNvSpPr txBox="1"/>
            <p:nvPr/>
          </p:nvSpPr>
          <p:spPr>
            <a:xfrm>
              <a:off x="8346110" y="3736844"/>
              <a:ext cx="1309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JSP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파일 구현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및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CSS 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작성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9363EF2-097A-49FA-9833-97626D9FE5CE}"/>
              </a:ext>
            </a:extLst>
          </p:cNvPr>
          <p:cNvGrpSpPr/>
          <p:nvPr/>
        </p:nvGrpSpPr>
        <p:grpSpPr>
          <a:xfrm>
            <a:off x="4105427" y="188165"/>
            <a:ext cx="4096181" cy="830997"/>
            <a:chOff x="3819245" y="188165"/>
            <a:chExt cx="4096181" cy="8309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887B5D0-E73B-4B6D-89E3-16C538C1EFDE}"/>
                </a:ext>
              </a:extLst>
            </p:cNvPr>
            <p:cNvSpPr/>
            <p:nvPr/>
          </p:nvSpPr>
          <p:spPr>
            <a:xfrm>
              <a:off x="4718136" y="283912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프로그램 소개 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E1C5043-DAFE-46B0-B13A-048115888CA6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85051" y="1886464"/>
            <a:ext cx="7857141" cy="3380002"/>
            <a:chOff x="1312189" y="1886464"/>
            <a:chExt cx="7857141" cy="338000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189" y="1886464"/>
              <a:ext cx="4893219" cy="3380002"/>
            </a:xfrm>
            <a:prstGeom prst="rect">
              <a:avLst/>
            </a:prstGeom>
            <a:noFill/>
            <a:ln w="38100">
              <a:solidFill>
                <a:srgbClr val="64DEC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9008E95D-91A0-4215-82AE-02D1A49C6266}"/>
                </a:ext>
              </a:extLst>
            </p:cNvPr>
            <p:cNvSpPr/>
            <p:nvPr/>
          </p:nvSpPr>
          <p:spPr>
            <a:xfrm>
              <a:off x="6438206" y="2471349"/>
              <a:ext cx="2731124" cy="1985319"/>
            </a:xfrm>
            <a:prstGeom prst="rect">
              <a:avLst/>
            </a:prstGeom>
            <a:solidFill>
              <a:srgbClr val="64DECF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배송 중계 프로그램에서 음식점을 등록 및 관리를 하는 </a:t>
              </a:r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기능을 아이디어로 하여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구현한 프로그램 입니다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5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D8AF026-C424-47FD-9BDF-F2526578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99" y="1946623"/>
            <a:ext cx="4334480" cy="243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6D46DD3-C4BF-44D4-8F84-FAAF0982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9" y="4526103"/>
            <a:ext cx="3267531" cy="194337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9363EF2-097A-49FA-9833-97626D9FE5CE}"/>
              </a:ext>
            </a:extLst>
          </p:cNvPr>
          <p:cNvGrpSpPr/>
          <p:nvPr/>
        </p:nvGrpSpPr>
        <p:grpSpPr>
          <a:xfrm>
            <a:off x="4105427" y="188165"/>
            <a:ext cx="4096181" cy="830997"/>
            <a:chOff x="3819245" y="188165"/>
            <a:chExt cx="4096181" cy="8309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887B5D0-E73B-4B6D-89E3-16C538C1EFDE}"/>
                </a:ext>
              </a:extLst>
            </p:cNvPr>
            <p:cNvSpPr/>
            <p:nvPr/>
          </p:nvSpPr>
          <p:spPr>
            <a:xfrm>
              <a:off x="4718136" y="283912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프로그램 소개 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E1C5043-DAFE-46B0-B13A-048115888CA6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6A0FEB8-BB15-479D-B7F8-AA7838D5F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030" y="1289771"/>
            <a:ext cx="4353533" cy="20291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342FD08-F0F8-4539-BE62-814A61A82D79}"/>
              </a:ext>
            </a:extLst>
          </p:cNvPr>
          <p:cNvSpPr/>
          <p:nvPr/>
        </p:nvSpPr>
        <p:spPr>
          <a:xfrm>
            <a:off x="8112154" y="1159903"/>
            <a:ext cx="3724712" cy="1793022"/>
          </a:xfrm>
          <a:prstGeom prst="rect">
            <a:avLst/>
          </a:prstGeom>
          <a:solidFill>
            <a:srgbClr val="64DECF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상수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("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바꾸고싶은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데이터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")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사용할 때는 필드가 필요하고 생성자로 받아서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category.foodName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식으로 뽑아서 사용한다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저장될 때는 영어로 들어가게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category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불러와서 웹에 뿌려줄 때 는 한글로 보이게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category.foodName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7E7DFEC-ECBA-4D2C-AA19-902AB5CAB659}"/>
              </a:ext>
            </a:extLst>
          </p:cNvPr>
          <p:cNvSpPr/>
          <p:nvPr/>
        </p:nvSpPr>
        <p:spPr>
          <a:xfrm>
            <a:off x="656499" y="1313122"/>
            <a:ext cx="1062498" cy="487042"/>
          </a:xfrm>
          <a:prstGeom prst="rect">
            <a:avLst/>
          </a:prstGeom>
          <a:solidFill>
            <a:srgbClr val="64DECF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드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3AB6515-788D-4BBB-AC48-9BBBA5545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030" y="3468680"/>
            <a:ext cx="3258005" cy="300079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B9F8C08-D1FA-4F02-AAC9-A7215F936AF4}"/>
              </a:ext>
            </a:extLst>
          </p:cNvPr>
          <p:cNvSpPr/>
          <p:nvPr/>
        </p:nvSpPr>
        <p:spPr>
          <a:xfrm>
            <a:off x="7812059" y="3384958"/>
            <a:ext cx="1783951" cy="487042"/>
          </a:xfrm>
          <a:prstGeom prst="rect">
            <a:avLst/>
          </a:prstGeom>
          <a:solidFill>
            <a:srgbClr val="64DECF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베이스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8D7D348E-5BE0-4F1B-BC36-7A0C251D0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6838" y="4027769"/>
            <a:ext cx="1381318" cy="55252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0826CF0-1C41-4E66-909D-65123F52049B}"/>
              </a:ext>
            </a:extLst>
          </p:cNvPr>
          <p:cNvSpPr/>
          <p:nvPr/>
        </p:nvSpPr>
        <p:spPr>
          <a:xfrm>
            <a:off x="10052915" y="3384958"/>
            <a:ext cx="1783951" cy="487042"/>
          </a:xfrm>
          <a:prstGeom prst="rect">
            <a:avLst/>
          </a:prstGeom>
          <a:solidFill>
            <a:srgbClr val="64DECF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서버 포트 설정</a:t>
            </a: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9363EF2-097A-49FA-9833-97626D9FE5CE}"/>
              </a:ext>
            </a:extLst>
          </p:cNvPr>
          <p:cNvGrpSpPr/>
          <p:nvPr/>
        </p:nvGrpSpPr>
        <p:grpSpPr>
          <a:xfrm>
            <a:off x="4105427" y="188165"/>
            <a:ext cx="4096181" cy="830997"/>
            <a:chOff x="3819245" y="188165"/>
            <a:chExt cx="4096181" cy="8309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887B5D0-E73B-4B6D-89E3-16C538C1EFDE}"/>
                </a:ext>
              </a:extLst>
            </p:cNvPr>
            <p:cNvSpPr/>
            <p:nvPr/>
          </p:nvSpPr>
          <p:spPr>
            <a:xfrm>
              <a:off x="4718136" y="283912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프로그램 소개 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E1C5043-DAFE-46B0-B13A-048115888CA6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A9AD4F5-60E6-4F8F-9D07-2DDFA863E540}"/>
              </a:ext>
            </a:extLst>
          </p:cNvPr>
          <p:cNvGrpSpPr/>
          <p:nvPr/>
        </p:nvGrpSpPr>
        <p:grpSpPr>
          <a:xfrm>
            <a:off x="1422977" y="1422387"/>
            <a:ext cx="3286584" cy="4402273"/>
            <a:chOff x="656498" y="1313122"/>
            <a:chExt cx="3286584" cy="440227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A7E7DFEC-ECBA-4D2C-AA19-902AB5CAB659}"/>
                </a:ext>
              </a:extLst>
            </p:cNvPr>
            <p:cNvSpPr/>
            <p:nvPr/>
          </p:nvSpPr>
          <p:spPr>
            <a:xfrm>
              <a:off x="656498" y="1313122"/>
              <a:ext cx="1189079" cy="487042"/>
            </a:xfrm>
            <a:prstGeom prst="rect">
              <a:avLst/>
            </a:prstGeom>
            <a:solidFill>
              <a:srgbClr val="64DECF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Mapper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6F29A427-C962-416B-B732-ED2D4D85F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498" y="1914390"/>
              <a:ext cx="3286584" cy="380100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596B5954-F029-4C0D-A6C7-FBEB1A5182F3}"/>
                </a:ext>
              </a:extLst>
            </p:cNvPr>
            <p:cNvSpPr/>
            <p:nvPr/>
          </p:nvSpPr>
          <p:spPr>
            <a:xfrm>
              <a:off x="875019" y="4665676"/>
              <a:ext cx="3068063" cy="226503"/>
            </a:xfrm>
            <a:prstGeom prst="rect">
              <a:avLst/>
            </a:prstGeom>
            <a:noFill/>
            <a:ln w="3175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526D2A-0D5E-4844-A04F-8632F7643513}"/>
                </a:ext>
              </a:extLst>
            </p:cNvPr>
            <p:cNvSpPr/>
            <p:nvPr/>
          </p:nvSpPr>
          <p:spPr>
            <a:xfrm>
              <a:off x="2553808" y="4982938"/>
              <a:ext cx="1189079" cy="487042"/>
            </a:xfrm>
            <a:prstGeom prst="rect">
              <a:avLst/>
            </a:prstGeom>
            <a:solidFill>
              <a:srgbClr val="64DECF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페이징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3D48235-94C1-459C-A6B5-50DAA1A36733}"/>
              </a:ext>
            </a:extLst>
          </p:cNvPr>
          <p:cNvGrpSpPr/>
          <p:nvPr/>
        </p:nvGrpSpPr>
        <p:grpSpPr>
          <a:xfrm>
            <a:off x="6201619" y="1422387"/>
            <a:ext cx="4258271" cy="4726951"/>
            <a:chOff x="866221" y="1274747"/>
            <a:chExt cx="4258271" cy="472695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76CD87B-7F19-4C1D-B601-BDBF924826EC}"/>
                </a:ext>
              </a:extLst>
            </p:cNvPr>
            <p:cNvSpPr/>
            <p:nvPr/>
          </p:nvSpPr>
          <p:spPr>
            <a:xfrm>
              <a:off x="866221" y="4993059"/>
              <a:ext cx="4258269" cy="1008639"/>
            </a:xfrm>
            <a:prstGeom prst="rect">
              <a:avLst/>
            </a:prstGeom>
            <a:solidFill>
              <a:srgbClr val="64DECF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컨트롤러의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리턴문에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경로가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JSP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파일에 경로와 맞지 않아서 합칠 때 오류가 발생했었다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A29BA6CE-CC7D-4B00-B435-81B5D6EF59FB}"/>
                </a:ext>
              </a:extLst>
            </p:cNvPr>
            <p:cNvSpPr/>
            <p:nvPr/>
          </p:nvSpPr>
          <p:spPr>
            <a:xfrm>
              <a:off x="866223" y="1274747"/>
              <a:ext cx="1189079" cy="487042"/>
            </a:xfrm>
            <a:prstGeom prst="rect">
              <a:avLst/>
            </a:prstGeom>
            <a:solidFill>
              <a:srgbClr val="64DECF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컨트롤러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CB1B5B88-5E54-4E74-B73B-001D4C6BDC13}"/>
                </a:ext>
              </a:extLst>
            </p:cNvPr>
            <p:cNvGrpSpPr/>
            <p:nvPr/>
          </p:nvGrpSpPr>
          <p:grpSpPr>
            <a:xfrm>
              <a:off x="866223" y="1890228"/>
              <a:ext cx="4258269" cy="3000794"/>
              <a:chOff x="656498" y="1928603"/>
              <a:chExt cx="4258269" cy="3000794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5961ADD3-8228-4284-B555-EF954C4E0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498" y="1928603"/>
                <a:ext cx="4258269" cy="3000794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2A6FD13-64C2-47C8-AAE5-42683EF562CC}"/>
                  </a:ext>
                </a:extLst>
              </p:cNvPr>
              <p:cNvSpPr/>
              <p:nvPr/>
            </p:nvSpPr>
            <p:spPr>
              <a:xfrm>
                <a:off x="1403525" y="2793533"/>
                <a:ext cx="1683624" cy="226503"/>
              </a:xfrm>
              <a:prstGeom prst="rect">
                <a:avLst/>
              </a:prstGeom>
              <a:noFill/>
              <a:ln w="31750">
                <a:solidFill>
                  <a:srgbClr val="64DE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7F9988C4-3219-4E82-B5EF-A6683F3C629B}"/>
                  </a:ext>
                </a:extLst>
              </p:cNvPr>
              <p:cNvSpPr/>
              <p:nvPr/>
            </p:nvSpPr>
            <p:spPr>
              <a:xfrm>
                <a:off x="1403525" y="4455951"/>
                <a:ext cx="1331286" cy="226503"/>
              </a:xfrm>
              <a:prstGeom prst="rect">
                <a:avLst/>
              </a:prstGeom>
              <a:noFill/>
              <a:ln w="31750">
                <a:solidFill>
                  <a:srgbClr val="64DE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4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9363EF2-097A-49FA-9833-97626D9FE5CE}"/>
              </a:ext>
            </a:extLst>
          </p:cNvPr>
          <p:cNvGrpSpPr/>
          <p:nvPr/>
        </p:nvGrpSpPr>
        <p:grpSpPr>
          <a:xfrm>
            <a:off x="4105427" y="188165"/>
            <a:ext cx="4096181" cy="830997"/>
            <a:chOff x="3819245" y="188165"/>
            <a:chExt cx="4096181" cy="8309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887B5D0-E73B-4B6D-89E3-16C538C1EFDE}"/>
                </a:ext>
              </a:extLst>
            </p:cNvPr>
            <p:cNvSpPr/>
            <p:nvPr/>
          </p:nvSpPr>
          <p:spPr>
            <a:xfrm>
              <a:off x="4718136" y="283912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프로그램 소개 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E1C5043-DAFE-46B0-B13A-048115888CA6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72A48B1-E955-41A3-BF4B-0670332F9E2A}"/>
              </a:ext>
            </a:extLst>
          </p:cNvPr>
          <p:cNvGrpSpPr/>
          <p:nvPr/>
        </p:nvGrpSpPr>
        <p:grpSpPr>
          <a:xfrm>
            <a:off x="2366442" y="1651752"/>
            <a:ext cx="7459116" cy="3554495"/>
            <a:chOff x="2075768" y="1351086"/>
            <a:chExt cx="7459116" cy="355449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15B63E1B-F7F2-445C-80E2-EE92B1F72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5768" y="1952419"/>
              <a:ext cx="7459116" cy="295316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9008E95D-91A0-4215-82AE-02D1A49C6266}"/>
                </a:ext>
              </a:extLst>
            </p:cNvPr>
            <p:cNvSpPr/>
            <p:nvPr/>
          </p:nvSpPr>
          <p:spPr>
            <a:xfrm>
              <a:off x="2075768" y="1351086"/>
              <a:ext cx="2731124" cy="487042"/>
            </a:xfrm>
            <a:prstGeom prst="rect">
              <a:avLst/>
            </a:prstGeom>
            <a:solidFill>
              <a:srgbClr val="64DECF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게시글 쓰기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Category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JSP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6E043B15-22A1-45D1-B168-D905A4EBF562}"/>
                </a:ext>
              </a:extLst>
            </p:cNvPr>
            <p:cNvSpPr/>
            <p:nvPr/>
          </p:nvSpPr>
          <p:spPr>
            <a:xfrm>
              <a:off x="3299437" y="3202497"/>
              <a:ext cx="903447" cy="226503"/>
            </a:xfrm>
            <a:prstGeom prst="rect">
              <a:avLst/>
            </a:prstGeom>
            <a:noFill/>
            <a:ln w="3175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773" y="2024691"/>
            <a:ext cx="2600325" cy="1704975"/>
          </a:xfrm>
          <a:prstGeom prst="rect">
            <a:avLst/>
          </a:prstGeom>
          <a:noFill/>
          <a:ln w="38100">
            <a:solidFill>
              <a:srgbClr val="64DEC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4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A9363EF2-097A-49FA-9833-97626D9FE5CE}"/>
              </a:ext>
            </a:extLst>
          </p:cNvPr>
          <p:cNvGrpSpPr/>
          <p:nvPr/>
        </p:nvGrpSpPr>
        <p:grpSpPr>
          <a:xfrm>
            <a:off x="4105427" y="188165"/>
            <a:ext cx="4096181" cy="830997"/>
            <a:chOff x="3819245" y="188165"/>
            <a:chExt cx="4096181" cy="8309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887B5D0-E73B-4B6D-89E3-16C538C1EFDE}"/>
                </a:ext>
              </a:extLst>
            </p:cNvPr>
            <p:cNvSpPr/>
            <p:nvPr/>
          </p:nvSpPr>
          <p:spPr>
            <a:xfrm>
              <a:off x="4718136" y="283912"/>
              <a:ext cx="31972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프로그램 소개 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Bold" panose="00000800000000000000" pitchFamily="2" charset="-127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E1C5043-DAFE-46B0-B13A-048115888CA6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360000" y="1791795"/>
            <a:ext cx="7471999" cy="3345787"/>
            <a:chOff x="2366442" y="1651752"/>
            <a:chExt cx="7471999" cy="334578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9008E95D-91A0-4215-82AE-02D1A49C6266}"/>
                </a:ext>
              </a:extLst>
            </p:cNvPr>
            <p:cNvSpPr/>
            <p:nvPr/>
          </p:nvSpPr>
          <p:spPr>
            <a:xfrm>
              <a:off x="2366442" y="1651752"/>
              <a:ext cx="2731124" cy="487042"/>
            </a:xfrm>
            <a:prstGeom prst="rect">
              <a:avLst/>
            </a:prstGeom>
            <a:solidFill>
              <a:srgbClr val="64DECF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Try Catch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예외처리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442" y="2235289"/>
              <a:ext cx="4629150" cy="276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6E043B15-22A1-45D1-B168-D905A4EBF562}"/>
                </a:ext>
              </a:extLst>
            </p:cNvPr>
            <p:cNvSpPr/>
            <p:nvPr/>
          </p:nvSpPr>
          <p:spPr>
            <a:xfrm>
              <a:off x="2749852" y="3083033"/>
              <a:ext cx="2884829" cy="1596059"/>
            </a:xfrm>
            <a:prstGeom prst="rect">
              <a:avLst/>
            </a:prstGeom>
            <a:noFill/>
            <a:ln w="31750">
              <a:solidFill>
                <a:srgbClr val="64DE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008E95D-91A0-4215-82AE-02D1A49C6266}"/>
                </a:ext>
              </a:extLst>
            </p:cNvPr>
            <p:cNvSpPr/>
            <p:nvPr/>
          </p:nvSpPr>
          <p:spPr>
            <a:xfrm>
              <a:off x="7107317" y="2235289"/>
              <a:ext cx="2731124" cy="2762250"/>
            </a:xfrm>
            <a:prstGeom prst="rect">
              <a:avLst/>
            </a:prstGeom>
            <a:solidFill>
              <a:srgbClr val="64DECF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빈 문자 열이 입력되는 경우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500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에러가 발생 하여 컨트롤러 단에서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Try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Catch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로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예외처리를 하여 에러가 발생한 경우 데이터 베이스에 값이 추가되지 않고 리턴 경로로 돌아간다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1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720749" cy="830997"/>
            <a:chOff x="3819245" y="188165"/>
            <a:chExt cx="472074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4060" y="318828"/>
              <a:ext cx="39359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프로젝트를 진행 하면서 어려웠던 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1BFEC1A-79A7-4B1E-8353-287804FFE1CC}"/>
              </a:ext>
            </a:extLst>
          </p:cNvPr>
          <p:cNvGrpSpPr/>
          <p:nvPr/>
        </p:nvGrpSpPr>
        <p:grpSpPr>
          <a:xfrm>
            <a:off x="2854037" y="1627230"/>
            <a:ext cx="8007926" cy="4229608"/>
            <a:chOff x="3020287" y="2133171"/>
            <a:chExt cx="7126645" cy="376413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B6FEBD59-CEA2-4FDF-A254-37953428C235}"/>
                </a:ext>
              </a:extLst>
            </p:cNvPr>
            <p:cNvSpPr/>
            <p:nvPr/>
          </p:nvSpPr>
          <p:spPr>
            <a:xfrm>
              <a:off x="3569487" y="2178412"/>
              <a:ext cx="6577445" cy="1007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7B4FB42F-61AB-4ADA-879A-670D33F52DB2}"/>
                </a:ext>
              </a:extLst>
            </p:cNvPr>
            <p:cNvSpPr/>
            <p:nvPr/>
          </p:nvSpPr>
          <p:spPr>
            <a:xfrm>
              <a:off x="3020287" y="2133171"/>
              <a:ext cx="1098401" cy="1098401"/>
            </a:xfrm>
            <a:prstGeom prst="ellipse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원동원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3CAB183-DEA4-4560-B11D-01DCD66BDF6D}"/>
                </a:ext>
              </a:extLst>
            </p:cNvPr>
            <p:cNvSpPr txBox="1"/>
            <p:nvPr/>
          </p:nvSpPr>
          <p:spPr>
            <a:xfrm>
              <a:off x="4667888" y="2389717"/>
              <a:ext cx="4853503" cy="520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프로그램을 구현하는 것 보다 팀원 별로 역할을 분담하는 것에서 어려움을 느꼈습니다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.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C8FF7CF-D8B5-498D-94C7-188252370E53}"/>
                </a:ext>
              </a:extLst>
            </p:cNvPr>
            <p:cNvSpPr/>
            <p:nvPr/>
          </p:nvSpPr>
          <p:spPr>
            <a:xfrm>
              <a:off x="3569487" y="3525349"/>
              <a:ext cx="6577445" cy="1007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1060B323-B658-4AFE-8D3D-E1D8D4538DE4}"/>
                </a:ext>
              </a:extLst>
            </p:cNvPr>
            <p:cNvSpPr txBox="1"/>
            <p:nvPr/>
          </p:nvSpPr>
          <p:spPr>
            <a:xfrm>
              <a:off x="4667888" y="3743987"/>
              <a:ext cx="4853503" cy="520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기능구현도 어려운 과제 였지만 각자가 구현한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코드를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합칠 때 경로 변경 때문에 어려움을 느꼈습니다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.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4A8D62FD-93E9-42E5-9A1B-AF97802BB6B2}"/>
                </a:ext>
              </a:extLst>
            </p:cNvPr>
            <p:cNvSpPr/>
            <p:nvPr/>
          </p:nvSpPr>
          <p:spPr>
            <a:xfrm>
              <a:off x="3020287" y="3466038"/>
              <a:ext cx="1098401" cy="1098401"/>
            </a:xfrm>
            <a:prstGeom prst="ellipse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김태원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941F08B-C069-4545-B206-875162ED7E9E}"/>
                </a:ext>
              </a:extLst>
            </p:cNvPr>
            <p:cNvSpPr/>
            <p:nvPr/>
          </p:nvSpPr>
          <p:spPr>
            <a:xfrm>
              <a:off x="3569487" y="4847825"/>
              <a:ext cx="6577445" cy="1007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C31294A-7DC5-47B9-AC90-66BBE0915C49}"/>
                </a:ext>
              </a:extLst>
            </p:cNvPr>
            <p:cNvSpPr txBox="1"/>
            <p:nvPr/>
          </p:nvSpPr>
          <p:spPr>
            <a:xfrm>
              <a:off x="4667888" y="5059131"/>
              <a:ext cx="4853503" cy="520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처음부터 새롭게 프로젝트를 만들면서 데이터 베이스와 연결 하는 것에 어려움을 느꼈습니다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KoPubWorld돋움체 Light" panose="00000300000000000000" pitchFamily="2" charset="-127"/>
                </a:rPr>
                <a:t>.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60ECF163-058E-4954-9C04-7029A48A2617}"/>
                </a:ext>
              </a:extLst>
            </p:cNvPr>
            <p:cNvSpPr/>
            <p:nvPr/>
          </p:nvSpPr>
          <p:spPr>
            <a:xfrm>
              <a:off x="3020287" y="4798905"/>
              <a:ext cx="1098401" cy="1098401"/>
            </a:xfrm>
            <a:prstGeom prst="ellipse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송미선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246</Words>
  <Application>Microsoft Office PowerPoint</Application>
  <PresentationFormat>사용자 지정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굴림</vt:lpstr>
      <vt:lpstr>Arial</vt:lpstr>
      <vt:lpstr>Wingdings</vt:lpstr>
      <vt:lpstr>바탕</vt:lpstr>
      <vt:lpstr>KoPubWorld돋움체 Light</vt:lpstr>
      <vt:lpstr>Malgun Gothic Semilight</vt:lpstr>
      <vt:lpstr>바탕체</vt:lpstr>
      <vt:lpstr>맑은 고딕</vt:lpstr>
      <vt:lpstr>Mangal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java_web_2</cp:lastModifiedBy>
  <cp:revision>30</cp:revision>
  <dcterms:created xsi:type="dcterms:W3CDTF">2020-01-03T14:16:53Z</dcterms:created>
  <dcterms:modified xsi:type="dcterms:W3CDTF">2021-05-24T04:39:41Z</dcterms:modified>
</cp:coreProperties>
</file>