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9" r:id="rId6"/>
    <p:sldId id="264" r:id="rId7"/>
    <p:sldId id="268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E5203E"/>
    <a:srgbClr val="151515"/>
    <a:srgbClr val="1F4E79"/>
    <a:srgbClr val="666666"/>
    <a:srgbClr val="474747"/>
    <a:srgbClr val="225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589031" y="3825152"/>
            <a:ext cx="257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Rolling Paper 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프로그램</a:t>
            </a:r>
            <a:endParaRPr lang="en-US" altLang="ko-KR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11828" y="2290119"/>
            <a:ext cx="3488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</a:t>
            </a:r>
            <a:r>
              <a:rPr lang="ko-KR" altLang="en-US" sz="60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 컷</a:t>
            </a: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38034" y="1815552"/>
            <a:ext cx="254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 컷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16147" y="3514904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팀원소개 및 일정표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16147" y="4354023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주제 소개 및 기능소개</a:t>
            </a:r>
          </a:p>
        </p:txBody>
      </p:sp>
      <p:sp>
        <p:nvSpPr>
          <p:cNvPr id="2243" name="직사각형 2242"/>
          <p:cNvSpPr/>
          <p:nvPr/>
        </p:nvSpPr>
        <p:spPr>
          <a:xfrm>
            <a:off x="8340132" y="364380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340132" y="4513884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616147" y="5193143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핵심 기술 및 실행 결과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340132" y="53530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130008" y="1659872"/>
            <a:ext cx="1634835" cy="868218"/>
            <a:chOff x="5413208" y="2579867"/>
            <a:chExt cx="1634835" cy="868218"/>
          </a:xfrm>
        </p:grpSpPr>
        <p:grpSp>
          <p:nvGrpSpPr>
            <p:cNvPr id="39" name="그룹 38"/>
            <p:cNvGrpSpPr/>
            <p:nvPr/>
          </p:nvGrpSpPr>
          <p:grpSpPr>
            <a:xfrm>
              <a:off x="5413208" y="2579867"/>
              <a:ext cx="1634835" cy="868218"/>
              <a:chOff x="5678217" y="2449913"/>
              <a:chExt cx="1217735" cy="121773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1" name="그룹 40"/>
              <p:cNvGrpSpPr/>
              <p:nvPr/>
            </p:nvGrpSpPr>
            <p:grpSpPr>
              <a:xfrm>
                <a:off x="6450365" y="2861476"/>
                <a:ext cx="79812" cy="87112"/>
                <a:chOff x="6189663" y="3111500"/>
                <a:chExt cx="260350" cy="284163"/>
              </a:xfrm>
              <a:solidFill>
                <a:schemeClr val="bg1"/>
              </a:solidFill>
            </p:grpSpPr>
            <p:sp>
              <p:nvSpPr>
                <p:cNvPr id="43" name="Freeform 1250"/>
                <p:cNvSpPr>
                  <a:spLocks/>
                </p:cNvSpPr>
                <p:nvPr/>
              </p:nvSpPr>
              <p:spPr bwMode="auto">
                <a:xfrm>
                  <a:off x="6189663" y="3111500"/>
                  <a:ext cx="52388" cy="52387"/>
                </a:xfrm>
                <a:custGeom>
                  <a:avLst/>
                  <a:gdLst>
                    <a:gd name="T0" fmla="*/ 50 w 99"/>
                    <a:gd name="T1" fmla="*/ 0 h 99"/>
                    <a:gd name="T2" fmla="*/ 63 w 99"/>
                    <a:gd name="T3" fmla="*/ 2 h 99"/>
                    <a:gd name="T4" fmla="*/ 74 w 99"/>
                    <a:gd name="T5" fmla="*/ 7 h 99"/>
                    <a:gd name="T6" fmla="*/ 85 w 99"/>
                    <a:gd name="T7" fmla="*/ 14 h 99"/>
                    <a:gd name="T8" fmla="*/ 94 w 99"/>
                    <a:gd name="T9" fmla="*/ 25 h 99"/>
                    <a:gd name="T10" fmla="*/ 98 w 99"/>
                    <a:gd name="T11" fmla="*/ 36 h 99"/>
                    <a:gd name="T12" fmla="*/ 99 w 99"/>
                    <a:gd name="T13" fmla="*/ 50 h 99"/>
                    <a:gd name="T14" fmla="*/ 98 w 99"/>
                    <a:gd name="T15" fmla="*/ 63 h 99"/>
                    <a:gd name="T16" fmla="*/ 94 w 99"/>
                    <a:gd name="T17" fmla="*/ 74 h 99"/>
                    <a:gd name="T18" fmla="*/ 85 w 99"/>
                    <a:gd name="T19" fmla="*/ 85 h 99"/>
                    <a:gd name="T20" fmla="*/ 75 w 99"/>
                    <a:gd name="T21" fmla="*/ 92 h 99"/>
                    <a:gd name="T22" fmla="*/ 63 w 99"/>
                    <a:gd name="T23" fmla="*/ 98 h 99"/>
                    <a:gd name="T24" fmla="*/ 50 w 99"/>
                    <a:gd name="T25" fmla="*/ 99 h 99"/>
                    <a:gd name="T26" fmla="*/ 38 w 99"/>
                    <a:gd name="T27" fmla="*/ 98 h 99"/>
                    <a:gd name="T28" fmla="*/ 25 w 99"/>
                    <a:gd name="T29" fmla="*/ 92 h 99"/>
                    <a:gd name="T30" fmla="*/ 16 w 99"/>
                    <a:gd name="T31" fmla="*/ 85 h 99"/>
                    <a:gd name="T32" fmla="*/ 7 w 99"/>
                    <a:gd name="T33" fmla="*/ 74 h 99"/>
                    <a:gd name="T34" fmla="*/ 3 w 99"/>
                    <a:gd name="T35" fmla="*/ 63 h 99"/>
                    <a:gd name="T36" fmla="*/ 0 w 99"/>
                    <a:gd name="T37" fmla="*/ 50 h 99"/>
                    <a:gd name="T38" fmla="*/ 3 w 99"/>
                    <a:gd name="T39" fmla="*/ 36 h 99"/>
                    <a:gd name="T40" fmla="*/ 7 w 99"/>
                    <a:gd name="T41" fmla="*/ 25 h 99"/>
                    <a:gd name="T42" fmla="*/ 16 w 99"/>
                    <a:gd name="T43" fmla="*/ 14 h 99"/>
                    <a:gd name="T44" fmla="*/ 25 w 99"/>
                    <a:gd name="T45" fmla="*/ 7 h 99"/>
                    <a:gd name="T46" fmla="*/ 38 w 99"/>
                    <a:gd name="T47" fmla="*/ 2 h 99"/>
                    <a:gd name="T48" fmla="*/ 50 w 99"/>
                    <a:gd name="T4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9" h="99">
                      <a:moveTo>
                        <a:pt x="50" y="0"/>
                      </a:moveTo>
                      <a:lnTo>
                        <a:pt x="63" y="2"/>
                      </a:lnTo>
                      <a:lnTo>
                        <a:pt x="74" y="7"/>
                      </a:lnTo>
                      <a:lnTo>
                        <a:pt x="85" y="14"/>
                      </a:lnTo>
                      <a:lnTo>
                        <a:pt x="94" y="25"/>
                      </a:lnTo>
                      <a:lnTo>
                        <a:pt x="98" y="36"/>
                      </a:lnTo>
                      <a:lnTo>
                        <a:pt x="99" y="50"/>
                      </a:lnTo>
                      <a:lnTo>
                        <a:pt x="98" y="63"/>
                      </a:lnTo>
                      <a:lnTo>
                        <a:pt x="94" y="74"/>
                      </a:lnTo>
                      <a:lnTo>
                        <a:pt x="85" y="85"/>
                      </a:lnTo>
                      <a:lnTo>
                        <a:pt x="75" y="92"/>
                      </a:lnTo>
                      <a:lnTo>
                        <a:pt x="63" y="98"/>
                      </a:lnTo>
                      <a:lnTo>
                        <a:pt x="50" y="99"/>
                      </a:lnTo>
                      <a:lnTo>
                        <a:pt x="38" y="98"/>
                      </a:lnTo>
                      <a:lnTo>
                        <a:pt x="25" y="92"/>
                      </a:lnTo>
                      <a:lnTo>
                        <a:pt x="16" y="85"/>
                      </a:lnTo>
                      <a:lnTo>
                        <a:pt x="7" y="74"/>
                      </a:lnTo>
                      <a:lnTo>
                        <a:pt x="3" y="63"/>
                      </a:lnTo>
                      <a:lnTo>
                        <a:pt x="0" y="50"/>
                      </a:lnTo>
                      <a:lnTo>
                        <a:pt x="3" y="36"/>
                      </a:lnTo>
                      <a:lnTo>
                        <a:pt x="7" y="25"/>
                      </a:lnTo>
                      <a:lnTo>
                        <a:pt x="16" y="14"/>
                      </a:lnTo>
                      <a:lnTo>
                        <a:pt x="25" y="7"/>
                      </a:lnTo>
                      <a:lnTo>
                        <a:pt x="38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4" name="Freeform 1251"/>
                <p:cNvSpPr>
                  <a:spLocks/>
                </p:cNvSpPr>
                <p:nvPr/>
              </p:nvSpPr>
              <p:spPr bwMode="auto">
                <a:xfrm>
                  <a:off x="6303963" y="3354388"/>
                  <a:ext cx="41275" cy="41275"/>
                </a:xfrm>
                <a:custGeom>
                  <a:avLst/>
                  <a:gdLst>
                    <a:gd name="T0" fmla="*/ 39 w 79"/>
                    <a:gd name="T1" fmla="*/ 0 h 80"/>
                    <a:gd name="T2" fmla="*/ 54 w 79"/>
                    <a:gd name="T3" fmla="*/ 3 h 80"/>
                    <a:gd name="T4" fmla="*/ 68 w 79"/>
                    <a:gd name="T5" fmla="*/ 12 h 80"/>
                    <a:gd name="T6" fmla="*/ 77 w 79"/>
                    <a:gd name="T7" fmla="*/ 24 h 80"/>
                    <a:gd name="T8" fmla="*/ 79 w 79"/>
                    <a:gd name="T9" fmla="*/ 39 h 80"/>
                    <a:gd name="T10" fmla="*/ 77 w 79"/>
                    <a:gd name="T11" fmla="*/ 55 h 80"/>
                    <a:gd name="T12" fmla="*/ 68 w 79"/>
                    <a:gd name="T13" fmla="*/ 67 h 80"/>
                    <a:gd name="T14" fmla="*/ 54 w 79"/>
                    <a:gd name="T15" fmla="*/ 77 h 80"/>
                    <a:gd name="T16" fmla="*/ 39 w 79"/>
                    <a:gd name="T17" fmla="*/ 80 h 80"/>
                    <a:gd name="T18" fmla="*/ 25 w 79"/>
                    <a:gd name="T19" fmla="*/ 77 h 80"/>
                    <a:gd name="T20" fmla="*/ 11 w 79"/>
                    <a:gd name="T21" fmla="*/ 67 h 80"/>
                    <a:gd name="T22" fmla="*/ 3 w 79"/>
                    <a:gd name="T23" fmla="*/ 55 h 80"/>
                    <a:gd name="T24" fmla="*/ 0 w 79"/>
                    <a:gd name="T25" fmla="*/ 39 h 80"/>
                    <a:gd name="T26" fmla="*/ 3 w 79"/>
                    <a:gd name="T27" fmla="*/ 24 h 80"/>
                    <a:gd name="T28" fmla="*/ 11 w 79"/>
                    <a:gd name="T29" fmla="*/ 12 h 80"/>
                    <a:gd name="T30" fmla="*/ 25 w 79"/>
                    <a:gd name="T31" fmla="*/ 3 h 80"/>
                    <a:gd name="T32" fmla="*/ 39 w 79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9" h="80">
                      <a:moveTo>
                        <a:pt x="39" y="0"/>
                      </a:moveTo>
                      <a:lnTo>
                        <a:pt x="54" y="3"/>
                      </a:lnTo>
                      <a:lnTo>
                        <a:pt x="68" y="12"/>
                      </a:lnTo>
                      <a:lnTo>
                        <a:pt x="77" y="24"/>
                      </a:lnTo>
                      <a:lnTo>
                        <a:pt x="79" y="39"/>
                      </a:lnTo>
                      <a:lnTo>
                        <a:pt x="77" y="55"/>
                      </a:lnTo>
                      <a:lnTo>
                        <a:pt x="68" y="67"/>
                      </a:lnTo>
                      <a:lnTo>
                        <a:pt x="54" y="77"/>
                      </a:lnTo>
                      <a:lnTo>
                        <a:pt x="39" y="80"/>
                      </a:lnTo>
                      <a:lnTo>
                        <a:pt x="25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4"/>
                      </a:lnTo>
                      <a:lnTo>
                        <a:pt x="11" y="12"/>
                      </a:lnTo>
                      <a:lnTo>
                        <a:pt x="25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252"/>
                <p:cNvSpPr>
                  <a:spLocks/>
                </p:cNvSpPr>
                <p:nvPr/>
              </p:nvSpPr>
              <p:spPr bwMode="auto">
                <a:xfrm>
                  <a:off x="6408738" y="3354388"/>
                  <a:ext cx="41275" cy="41275"/>
                </a:xfrm>
                <a:custGeom>
                  <a:avLst/>
                  <a:gdLst>
                    <a:gd name="T0" fmla="*/ 39 w 78"/>
                    <a:gd name="T1" fmla="*/ 0 h 80"/>
                    <a:gd name="T2" fmla="*/ 55 w 78"/>
                    <a:gd name="T3" fmla="*/ 3 h 80"/>
                    <a:gd name="T4" fmla="*/ 67 w 78"/>
                    <a:gd name="T5" fmla="*/ 12 h 80"/>
                    <a:gd name="T6" fmla="*/ 75 w 78"/>
                    <a:gd name="T7" fmla="*/ 25 h 80"/>
                    <a:gd name="T8" fmla="*/ 78 w 78"/>
                    <a:gd name="T9" fmla="*/ 39 h 80"/>
                    <a:gd name="T10" fmla="*/ 75 w 78"/>
                    <a:gd name="T11" fmla="*/ 55 h 80"/>
                    <a:gd name="T12" fmla="*/ 67 w 78"/>
                    <a:gd name="T13" fmla="*/ 67 h 80"/>
                    <a:gd name="T14" fmla="*/ 55 w 78"/>
                    <a:gd name="T15" fmla="*/ 77 h 80"/>
                    <a:gd name="T16" fmla="*/ 39 w 78"/>
                    <a:gd name="T17" fmla="*/ 80 h 80"/>
                    <a:gd name="T18" fmla="*/ 24 w 78"/>
                    <a:gd name="T19" fmla="*/ 77 h 80"/>
                    <a:gd name="T20" fmla="*/ 11 w 78"/>
                    <a:gd name="T21" fmla="*/ 67 h 80"/>
                    <a:gd name="T22" fmla="*/ 3 w 78"/>
                    <a:gd name="T23" fmla="*/ 55 h 80"/>
                    <a:gd name="T24" fmla="*/ 0 w 78"/>
                    <a:gd name="T25" fmla="*/ 39 h 80"/>
                    <a:gd name="T26" fmla="*/ 3 w 78"/>
                    <a:gd name="T27" fmla="*/ 25 h 80"/>
                    <a:gd name="T28" fmla="*/ 11 w 78"/>
                    <a:gd name="T29" fmla="*/ 12 h 80"/>
                    <a:gd name="T30" fmla="*/ 24 w 78"/>
                    <a:gd name="T31" fmla="*/ 3 h 80"/>
                    <a:gd name="T32" fmla="*/ 39 w 78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80">
                      <a:moveTo>
                        <a:pt x="39" y="0"/>
                      </a:moveTo>
                      <a:lnTo>
                        <a:pt x="55" y="3"/>
                      </a:lnTo>
                      <a:lnTo>
                        <a:pt x="67" y="12"/>
                      </a:lnTo>
                      <a:lnTo>
                        <a:pt x="75" y="25"/>
                      </a:lnTo>
                      <a:lnTo>
                        <a:pt x="78" y="39"/>
                      </a:lnTo>
                      <a:lnTo>
                        <a:pt x="75" y="55"/>
                      </a:lnTo>
                      <a:lnTo>
                        <a:pt x="67" y="67"/>
                      </a:lnTo>
                      <a:lnTo>
                        <a:pt x="55" y="77"/>
                      </a:lnTo>
                      <a:lnTo>
                        <a:pt x="39" y="80"/>
                      </a:lnTo>
                      <a:lnTo>
                        <a:pt x="24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5"/>
                      </a:lnTo>
                      <a:lnTo>
                        <a:pt x="11" y="12"/>
                      </a:lnTo>
                      <a:lnTo>
                        <a:pt x="24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2" name="도넛 2253"/>
              <p:cNvSpPr/>
              <p:nvPr/>
            </p:nvSpPr>
            <p:spPr>
              <a:xfrm>
                <a:off x="5678217" y="2449913"/>
                <a:ext cx="1217735" cy="1217735"/>
              </a:xfrm>
              <a:prstGeom prst="donut">
                <a:avLst>
                  <a:gd name="adj" fmla="val 342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6399" y="2649140"/>
              <a:ext cx="1487055" cy="729673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30103" y="303282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팀원소개 및 일정표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47634" y="109720"/>
            <a:ext cx="1634835" cy="868218"/>
            <a:chOff x="5413208" y="2579867"/>
            <a:chExt cx="1634835" cy="868218"/>
          </a:xfrm>
        </p:grpSpPr>
        <p:grpSp>
          <p:nvGrpSpPr>
            <p:cNvPr id="45" name="그룹 44"/>
            <p:cNvGrpSpPr/>
            <p:nvPr/>
          </p:nvGrpSpPr>
          <p:grpSpPr>
            <a:xfrm>
              <a:off x="5413208" y="2579867"/>
              <a:ext cx="1634835" cy="868218"/>
              <a:chOff x="5678217" y="2449913"/>
              <a:chExt cx="1217735" cy="121773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7" name="그룹 46"/>
              <p:cNvGrpSpPr/>
              <p:nvPr/>
            </p:nvGrpSpPr>
            <p:grpSpPr>
              <a:xfrm>
                <a:off x="6450365" y="2861476"/>
                <a:ext cx="79812" cy="87112"/>
                <a:chOff x="6189663" y="3111500"/>
                <a:chExt cx="260350" cy="284163"/>
              </a:xfrm>
              <a:solidFill>
                <a:schemeClr val="bg1"/>
              </a:solidFill>
            </p:grpSpPr>
            <p:sp>
              <p:nvSpPr>
                <p:cNvPr id="49" name="Freeform 1250"/>
                <p:cNvSpPr>
                  <a:spLocks/>
                </p:cNvSpPr>
                <p:nvPr/>
              </p:nvSpPr>
              <p:spPr bwMode="auto">
                <a:xfrm>
                  <a:off x="6189663" y="3111500"/>
                  <a:ext cx="52388" cy="52387"/>
                </a:xfrm>
                <a:custGeom>
                  <a:avLst/>
                  <a:gdLst>
                    <a:gd name="T0" fmla="*/ 50 w 99"/>
                    <a:gd name="T1" fmla="*/ 0 h 99"/>
                    <a:gd name="T2" fmla="*/ 63 w 99"/>
                    <a:gd name="T3" fmla="*/ 2 h 99"/>
                    <a:gd name="T4" fmla="*/ 74 w 99"/>
                    <a:gd name="T5" fmla="*/ 7 h 99"/>
                    <a:gd name="T6" fmla="*/ 85 w 99"/>
                    <a:gd name="T7" fmla="*/ 14 h 99"/>
                    <a:gd name="T8" fmla="*/ 94 w 99"/>
                    <a:gd name="T9" fmla="*/ 25 h 99"/>
                    <a:gd name="T10" fmla="*/ 98 w 99"/>
                    <a:gd name="T11" fmla="*/ 36 h 99"/>
                    <a:gd name="T12" fmla="*/ 99 w 99"/>
                    <a:gd name="T13" fmla="*/ 50 h 99"/>
                    <a:gd name="T14" fmla="*/ 98 w 99"/>
                    <a:gd name="T15" fmla="*/ 63 h 99"/>
                    <a:gd name="T16" fmla="*/ 94 w 99"/>
                    <a:gd name="T17" fmla="*/ 74 h 99"/>
                    <a:gd name="T18" fmla="*/ 85 w 99"/>
                    <a:gd name="T19" fmla="*/ 85 h 99"/>
                    <a:gd name="T20" fmla="*/ 75 w 99"/>
                    <a:gd name="T21" fmla="*/ 92 h 99"/>
                    <a:gd name="T22" fmla="*/ 63 w 99"/>
                    <a:gd name="T23" fmla="*/ 98 h 99"/>
                    <a:gd name="T24" fmla="*/ 50 w 99"/>
                    <a:gd name="T25" fmla="*/ 99 h 99"/>
                    <a:gd name="T26" fmla="*/ 38 w 99"/>
                    <a:gd name="T27" fmla="*/ 98 h 99"/>
                    <a:gd name="T28" fmla="*/ 25 w 99"/>
                    <a:gd name="T29" fmla="*/ 92 h 99"/>
                    <a:gd name="T30" fmla="*/ 16 w 99"/>
                    <a:gd name="T31" fmla="*/ 85 h 99"/>
                    <a:gd name="T32" fmla="*/ 7 w 99"/>
                    <a:gd name="T33" fmla="*/ 74 h 99"/>
                    <a:gd name="T34" fmla="*/ 3 w 99"/>
                    <a:gd name="T35" fmla="*/ 63 h 99"/>
                    <a:gd name="T36" fmla="*/ 0 w 99"/>
                    <a:gd name="T37" fmla="*/ 50 h 99"/>
                    <a:gd name="T38" fmla="*/ 3 w 99"/>
                    <a:gd name="T39" fmla="*/ 36 h 99"/>
                    <a:gd name="T40" fmla="*/ 7 w 99"/>
                    <a:gd name="T41" fmla="*/ 25 h 99"/>
                    <a:gd name="T42" fmla="*/ 16 w 99"/>
                    <a:gd name="T43" fmla="*/ 14 h 99"/>
                    <a:gd name="T44" fmla="*/ 25 w 99"/>
                    <a:gd name="T45" fmla="*/ 7 h 99"/>
                    <a:gd name="T46" fmla="*/ 38 w 99"/>
                    <a:gd name="T47" fmla="*/ 2 h 99"/>
                    <a:gd name="T48" fmla="*/ 50 w 99"/>
                    <a:gd name="T4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9" h="99">
                      <a:moveTo>
                        <a:pt x="50" y="0"/>
                      </a:moveTo>
                      <a:lnTo>
                        <a:pt x="63" y="2"/>
                      </a:lnTo>
                      <a:lnTo>
                        <a:pt x="74" y="7"/>
                      </a:lnTo>
                      <a:lnTo>
                        <a:pt x="85" y="14"/>
                      </a:lnTo>
                      <a:lnTo>
                        <a:pt x="94" y="25"/>
                      </a:lnTo>
                      <a:lnTo>
                        <a:pt x="98" y="36"/>
                      </a:lnTo>
                      <a:lnTo>
                        <a:pt x="99" y="50"/>
                      </a:lnTo>
                      <a:lnTo>
                        <a:pt x="98" y="63"/>
                      </a:lnTo>
                      <a:lnTo>
                        <a:pt x="94" y="74"/>
                      </a:lnTo>
                      <a:lnTo>
                        <a:pt x="85" y="85"/>
                      </a:lnTo>
                      <a:lnTo>
                        <a:pt x="75" y="92"/>
                      </a:lnTo>
                      <a:lnTo>
                        <a:pt x="63" y="98"/>
                      </a:lnTo>
                      <a:lnTo>
                        <a:pt x="50" y="99"/>
                      </a:lnTo>
                      <a:lnTo>
                        <a:pt x="38" y="98"/>
                      </a:lnTo>
                      <a:lnTo>
                        <a:pt x="25" y="92"/>
                      </a:lnTo>
                      <a:lnTo>
                        <a:pt x="16" y="85"/>
                      </a:lnTo>
                      <a:lnTo>
                        <a:pt x="7" y="74"/>
                      </a:lnTo>
                      <a:lnTo>
                        <a:pt x="3" y="63"/>
                      </a:lnTo>
                      <a:lnTo>
                        <a:pt x="0" y="50"/>
                      </a:lnTo>
                      <a:lnTo>
                        <a:pt x="3" y="36"/>
                      </a:lnTo>
                      <a:lnTo>
                        <a:pt x="7" y="25"/>
                      </a:lnTo>
                      <a:lnTo>
                        <a:pt x="16" y="14"/>
                      </a:lnTo>
                      <a:lnTo>
                        <a:pt x="25" y="7"/>
                      </a:lnTo>
                      <a:lnTo>
                        <a:pt x="38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1251"/>
                <p:cNvSpPr>
                  <a:spLocks/>
                </p:cNvSpPr>
                <p:nvPr/>
              </p:nvSpPr>
              <p:spPr bwMode="auto">
                <a:xfrm>
                  <a:off x="6303963" y="3354388"/>
                  <a:ext cx="41275" cy="41275"/>
                </a:xfrm>
                <a:custGeom>
                  <a:avLst/>
                  <a:gdLst>
                    <a:gd name="T0" fmla="*/ 39 w 79"/>
                    <a:gd name="T1" fmla="*/ 0 h 80"/>
                    <a:gd name="T2" fmla="*/ 54 w 79"/>
                    <a:gd name="T3" fmla="*/ 3 h 80"/>
                    <a:gd name="T4" fmla="*/ 68 w 79"/>
                    <a:gd name="T5" fmla="*/ 12 h 80"/>
                    <a:gd name="T6" fmla="*/ 77 w 79"/>
                    <a:gd name="T7" fmla="*/ 24 h 80"/>
                    <a:gd name="T8" fmla="*/ 79 w 79"/>
                    <a:gd name="T9" fmla="*/ 39 h 80"/>
                    <a:gd name="T10" fmla="*/ 77 w 79"/>
                    <a:gd name="T11" fmla="*/ 55 h 80"/>
                    <a:gd name="T12" fmla="*/ 68 w 79"/>
                    <a:gd name="T13" fmla="*/ 67 h 80"/>
                    <a:gd name="T14" fmla="*/ 54 w 79"/>
                    <a:gd name="T15" fmla="*/ 77 h 80"/>
                    <a:gd name="T16" fmla="*/ 39 w 79"/>
                    <a:gd name="T17" fmla="*/ 80 h 80"/>
                    <a:gd name="T18" fmla="*/ 25 w 79"/>
                    <a:gd name="T19" fmla="*/ 77 h 80"/>
                    <a:gd name="T20" fmla="*/ 11 w 79"/>
                    <a:gd name="T21" fmla="*/ 67 h 80"/>
                    <a:gd name="T22" fmla="*/ 3 w 79"/>
                    <a:gd name="T23" fmla="*/ 55 h 80"/>
                    <a:gd name="T24" fmla="*/ 0 w 79"/>
                    <a:gd name="T25" fmla="*/ 39 h 80"/>
                    <a:gd name="T26" fmla="*/ 3 w 79"/>
                    <a:gd name="T27" fmla="*/ 24 h 80"/>
                    <a:gd name="T28" fmla="*/ 11 w 79"/>
                    <a:gd name="T29" fmla="*/ 12 h 80"/>
                    <a:gd name="T30" fmla="*/ 25 w 79"/>
                    <a:gd name="T31" fmla="*/ 3 h 80"/>
                    <a:gd name="T32" fmla="*/ 39 w 79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9" h="80">
                      <a:moveTo>
                        <a:pt x="39" y="0"/>
                      </a:moveTo>
                      <a:lnTo>
                        <a:pt x="54" y="3"/>
                      </a:lnTo>
                      <a:lnTo>
                        <a:pt x="68" y="12"/>
                      </a:lnTo>
                      <a:lnTo>
                        <a:pt x="77" y="24"/>
                      </a:lnTo>
                      <a:lnTo>
                        <a:pt x="79" y="39"/>
                      </a:lnTo>
                      <a:lnTo>
                        <a:pt x="77" y="55"/>
                      </a:lnTo>
                      <a:lnTo>
                        <a:pt x="68" y="67"/>
                      </a:lnTo>
                      <a:lnTo>
                        <a:pt x="54" y="77"/>
                      </a:lnTo>
                      <a:lnTo>
                        <a:pt x="39" y="80"/>
                      </a:lnTo>
                      <a:lnTo>
                        <a:pt x="25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4"/>
                      </a:lnTo>
                      <a:lnTo>
                        <a:pt x="11" y="12"/>
                      </a:lnTo>
                      <a:lnTo>
                        <a:pt x="25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Freeform 1252"/>
                <p:cNvSpPr>
                  <a:spLocks/>
                </p:cNvSpPr>
                <p:nvPr/>
              </p:nvSpPr>
              <p:spPr bwMode="auto">
                <a:xfrm>
                  <a:off x="6408738" y="3354388"/>
                  <a:ext cx="41275" cy="41275"/>
                </a:xfrm>
                <a:custGeom>
                  <a:avLst/>
                  <a:gdLst>
                    <a:gd name="T0" fmla="*/ 39 w 78"/>
                    <a:gd name="T1" fmla="*/ 0 h 80"/>
                    <a:gd name="T2" fmla="*/ 55 w 78"/>
                    <a:gd name="T3" fmla="*/ 3 h 80"/>
                    <a:gd name="T4" fmla="*/ 67 w 78"/>
                    <a:gd name="T5" fmla="*/ 12 h 80"/>
                    <a:gd name="T6" fmla="*/ 75 w 78"/>
                    <a:gd name="T7" fmla="*/ 25 h 80"/>
                    <a:gd name="T8" fmla="*/ 78 w 78"/>
                    <a:gd name="T9" fmla="*/ 39 h 80"/>
                    <a:gd name="T10" fmla="*/ 75 w 78"/>
                    <a:gd name="T11" fmla="*/ 55 h 80"/>
                    <a:gd name="T12" fmla="*/ 67 w 78"/>
                    <a:gd name="T13" fmla="*/ 67 h 80"/>
                    <a:gd name="T14" fmla="*/ 55 w 78"/>
                    <a:gd name="T15" fmla="*/ 77 h 80"/>
                    <a:gd name="T16" fmla="*/ 39 w 78"/>
                    <a:gd name="T17" fmla="*/ 80 h 80"/>
                    <a:gd name="T18" fmla="*/ 24 w 78"/>
                    <a:gd name="T19" fmla="*/ 77 h 80"/>
                    <a:gd name="T20" fmla="*/ 11 w 78"/>
                    <a:gd name="T21" fmla="*/ 67 h 80"/>
                    <a:gd name="T22" fmla="*/ 3 w 78"/>
                    <a:gd name="T23" fmla="*/ 55 h 80"/>
                    <a:gd name="T24" fmla="*/ 0 w 78"/>
                    <a:gd name="T25" fmla="*/ 39 h 80"/>
                    <a:gd name="T26" fmla="*/ 3 w 78"/>
                    <a:gd name="T27" fmla="*/ 25 h 80"/>
                    <a:gd name="T28" fmla="*/ 11 w 78"/>
                    <a:gd name="T29" fmla="*/ 12 h 80"/>
                    <a:gd name="T30" fmla="*/ 24 w 78"/>
                    <a:gd name="T31" fmla="*/ 3 h 80"/>
                    <a:gd name="T32" fmla="*/ 39 w 78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80">
                      <a:moveTo>
                        <a:pt x="39" y="0"/>
                      </a:moveTo>
                      <a:lnTo>
                        <a:pt x="55" y="3"/>
                      </a:lnTo>
                      <a:lnTo>
                        <a:pt x="67" y="12"/>
                      </a:lnTo>
                      <a:lnTo>
                        <a:pt x="75" y="25"/>
                      </a:lnTo>
                      <a:lnTo>
                        <a:pt x="78" y="39"/>
                      </a:lnTo>
                      <a:lnTo>
                        <a:pt x="75" y="55"/>
                      </a:lnTo>
                      <a:lnTo>
                        <a:pt x="67" y="67"/>
                      </a:lnTo>
                      <a:lnTo>
                        <a:pt x="55" y="77"/>
                      </a:lnTo>
                      <a:lnTo>
                        <a:pt x="39" y="80"/>
                      </a:lnTo>
                      <a:lnTo>
                        <a:pt x="24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5"/>
                      </a:lnTo>
                      <a:lnTo>
                        <a:pt x="11" y="12"/>
                      </a:lnTo>
                      <a:lnTo>
                        <a:pt x="24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8" name="도넛 2253"/>
              <p:cNvSpPr/>
              <p:nvPr/>
            </p:nvSpPr>
            <p:spPr>
              <a:xfrm>
                <a:off x="5678217" y="2449913"/>
                <a:ext cx="1217735" cy="1217735"/>
              </a:xfrm>
              <a:prstGeom prst="donut">
                <a:avLst>
                  <a:gd name="adj" fmla="val 342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6399" y="2649140"/>
              <a:ext cx="1487055" cy="729673"/>
            </a:xfrm>
            <a:prstGeom prst="ellipse">
              <a:avLst/>
            </a:prstGeom>
          </p:spPr>
        </p:pic>
      </p:grpSp>
      <p:sp>
        <p:nvSpPr>
          <p:cNvPr id="28" name="모서리가 둥근 직사각형 82"/>
          <p:cNvSpPr/>
          <p:nvPr/>
        </p:nvSpPr>
        <p:spPr>
          <a:xfrm>
            <a:off x="8271560" y="4166820"/>
            <a:ext cx="2796385" cy="80881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85"/>
          <p:cNvSpPr/>
          <p:nvPr/>
        </p:nvSpPr>
        <p:spPr>
          <a:xfrm>
            <a:off x="8265551" y="4155211"/>
            <a:ext cx="2236193" cy="9249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82"/>
          <p:cNvSpPr/>
          <p:nvPr/>
        </p:nvSpPr>
        <p:spPr>
          <a:xfrm>
            <a:off x="8265551" y="2093257"/>
            <a:ext cx="2796385" cy="80881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85"/>
          <p:cNvSpPr/>
          <p:nvPr/>
        </p:nvSpPr>
        <p:spPr>
          <a:xfrm>
            <a:off x="8246249" y="2089569"/>
            <a:ext cx="388922" cy="84158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82"/>
          <p:cNvSpPr/>
          <p:nvPr/>
        </p:nvSpPr>
        <p:spPr>
          <a:xfrm>
            <a:off x="8265551" y="3095402"/>
            <a:ext cx="2796385" cy="80881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85"/>
          <p:cNvSpPr/>
          <p:nvPr/>
        </p:nvSpPr>
        <p:spPr>
          <a:xfrm>
            <a:off x="8265551" y="3095402"/>
            <a:ext cx="1796350" cy="95666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82"/>
          <p:cNvSpPr/>
          <p:nvPr/>
        </p:nvSpPr>
        <p:spPr>
          <a:xfrm>
            <a:off x="8265551" y="5190585"/>
            <a:ext cx="2796385" cy="73528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85"/>
          <p:cNvSpPr/>
          <p:nvPr/>
        </p:nvSpPr>
        <p:spPr>
          <a:xfrm>
            <a:off x="8265551" y="5181053"/>
            <a:ext cx="2796385" cy="88969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108035" y="2182560"/>
            <a:ext cx="3981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0::00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55395" y="2174138"/>
            <a:ext cx="3981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0::30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06193" y="3259325"/>
            <a:ext cx="3981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0::30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862822" y="3268863"/>
            <a:ext cx="3981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4:30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862822" y="4324575"/>
            <a:ext cx="3981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4:30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354461" y="4338279"/>
            <a:ext cx="3981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5:00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354461" y="5388402"/>
            <a:ext cx="3981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5:00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862857" y="5388402"/>
            <a:ext cx="3981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6:00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08035" y="2334967"/>
            <a:ext cx="2862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주제 선정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30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08035" y="3405607"/>
            <a:ext cx="2862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소스 코드 작성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시간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08035" y="4454130"/>
            <a:ext cx="2862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코드 정리 및 해설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30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분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08035" y="5592818"/>
            <a:ext cx="2862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4. ppt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작성 및 발표 준비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시간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45511" y="1419697"/>
            <a:ext cx="197658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일정표</a:t>
            </a:r>
          </a:p>
        </p:txBody>
      </p:sp>
    </p:spTree>
    <p:extLst>
      <p:ext uri="{BB962C8B-B14F-4D97-AF65-F5344CB8AC3E}">
        <p14:creationId xmlns:p14="http://schemas.microsoft.com/office/powerpoint/2010/main" val="344203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30103" y="303282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주제 및 기능 소개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47634" y="109720"/>
            <a:ext cx="1634835" cy="868218"/>
            <a:chOff x="5413208" y="2579867"/>
            <a:chExt cx="1634835" cy="868218"/>
          </a:xfrm>
        </p:grpSpPr>
        <p:grpSp>
          <p:nvGrpSpPr>
            <p:cNvPr id="45" name="그룹 44"/>
            <p:cNvGrpSpPr/>
            <p:nvPr/>
          </p:nvGrpSpPr>
          <p:grpSpPr>
            <a:xfrm>
              <a:off x="5413208" y="2579867"/>
              <a:ext cx="1634835" cy="868218"/>
              <a:chOff x="5678217" y="2449913"/>
              <a:chExt cx="1217735" cy="121773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7" name="그룹 46"/>
              <p:cNvGrpSpPr/>
              <p:nvPr/>
            </p:nvGrpSpPr>
            <p:grpSpPr>
              <a:xfrm>
                <a:off x="6450365" y="2861476"/>
                <a:ext cx="79812" cy="87112"/>
                <a:chOff x="6189663" y="3111500"/>
                <a:chExt cx="260350" cy="284163"/>
              </a:xfrm>
              <a:solidFill>
                <a:schemeClr val="bg1"/>
              </a:solidFill>
            </p:grpSpPr>
            <p:sp>
              <p:nvSpPr>
                <p:cNvPr id="49" name="Freeform 1250"/>
                <p:cNvSpPr>
                  <a:spLocks/>
                </p:cNvSpPr>
                <p:nvPr/>
              </p:nvSpPr>
              <p:spPr bwMode="auto">
                <a:xfrm>
                  <a:off x="6189663" y="3111500"/>
                  <a:ext cx="52388" cy="52387"/>
                </a:xfrm>
                <a:custGeom>
                  <a:avLst/>
                  <a:gdLst>
                    <a:gd name="T0" fmla="*/ 50 w 99"/>
                    <a:gd name="T1" fmla="*/ 0 h 99"/>
                    <a:gd name="T2" fmla="*/ 63 w 99"/>
                    <a:gd name="T3" fmla="*/ 2 h 99"/>
                    <a:gd name="T4" fmla="*/ 74 w 99"/>
                    <a:gd name="T5" fmla="*/ 7 h 99"/>
                    <a:gd name="T6" fmla="*/ 85 w 99"/>
                    <a:gd name="T7" fmla="*/ 14 h 99"/>
                    <a:gd name="T8" fmla="*/ 94 w 99"/>
                    <a:gd name="T9" fmla="*/ 25 h 99"/>
                    <a:gd name="T10" fmla="*/ 98 w 99"/>
                    <a:gd name="T11" fmla="*/ 36 h 99"/>
                    <a:gd name="T12" fmla="*/ 99 w 99"/>
                    <a:gd name="T13" fmla="*/ 50 h 99"/>
                    <a:gd name="T14" fmla="*/ 98 w 99"/>
                    <a:gd name="T15" fmla="*/ 63 h 99"/>
                    <a:gd name="T16" fmla="*/ 94 w 99"/>
                    <a:gd name="T17" fmla="*/ 74 h 99"/>
                    <a:gd name="T18" fmla="*/ 85 w 99"/>
                    <a:gd name="T19" fmla="*/ 85 h 99"/>
                    <a:gd name="T20" fmla="*/ 75 w 99"/>
                    <a:gd name="T21" fmla="*/ 92 h 99"/>
                    <a:gd name="T22" fmla="*/ 63 w 99"/>
                    <a:gd name="T23" fmla="*/ 98 h 99"/>
                    <a:gd name="T24" fmla="*/ 50 w 99"/>
                    <a:gd name="T25" fmla="*/ 99 h 99"/>
                    <a:gd name="T26" fmla="*/ 38 w 99"/>
                    <a:gd name="T27" fmla="*/ 98 h 99"/>
                    <a:gd name="T28" fmla="*/ 25 w 99"/>
                    <a:gd name="T29" fmla="*/ 92 h 99"/>
                    <a:gd name="T30" fmla="*/ 16 w 99"/>
                    <a:gd name="T31" fmla="*/ 85 h 99"/>
                    <a:gd name="T32" fmla="*/ 7 w 99"/>
                    <a:gd name="T33" fmla="*/ 74 h 99"/>
                    <a:gd name="T34" fmla="*/ 3 w 99"/>
                    <a:gd name="T35" fmla="*/ 63 h 99"/>
                    <a:gd name="T36" fmla="*/ 0 w 99"/>
                    <a:gd name="T37" fmla="*/ 50 h 99"/>
                    <a:gd name="T38" fmla="*/ 3 w 99"/>
                    <a:gd name="T39" fmla="*/ 36 h 99"/>
                    <a:gd name="T40" fmla="*/ 7 w 99"/>
                    <a:gd name="T41" fmla="*/ 25 h 99"/>
                    <a:gd name="T42" fmla="*/ 16 w 99"/>
                    <a:gd name="T43" fmla="*/ 14 h 99"/>
                    <a:gd name="T44" fmla="*/ 25 w 99"/>
                    <a:gd name="T45" fmla="*/ 7 h 99"/>
                    <a:gd name="T46" fmla="*/ 38 w 99"/>
                    <a:gd name="T47" fmla="*/ 2 h 99"/>
                    <a:gd name="T48" fmla="*/ 50 w 99"/>
                    <a:gd name="T4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9" h="99">
                      <a:moveTo>
                        <a:pt x="50" y="0"/>
                      </a:moveTo>
                      <a:lnTo>
                        <a:pt x="63" y="2"/>
                      </a:lnTo>
                      <a:lnTo>
                        <a:pt x="74" y="7"/>
                      </a:lnTo>
                      <a:lnTo>
                        <a:pt x="85" y="14"/>
                      </a:lnTo>
                      <a:lnTo>
                        <a:pt x="94" y="25"/>
                      </a:lnTo>
                      <a:lnTo>
                        <a:pt x="98" y="36"/>
                      </a:lnTo>
                      <a:lnTo>
                        <a:pt x="99" y="50"/>
                      </a:lnTo>
                      <a:lnTo>
                        <a:pt x="98" y="63"/>
                      </a:lnTo>
                      <a:lnTo>
                        <a:pt x="94" y="74"/>
                      </a:lnTo>
                      <a:lnTo>
                        <a:pt x="85" y="85"/>
                      </a:lnTo>
                      <a:lnTo>
                        <a:pt x="75" y="92"/>
                      </a:lnTo>
                      <a:lnTo>
                        <a:pt x="63" y="98"/>
                      </a:lnTo>
                      <a:lnTo>
                        <a:pt x="50" y="99"/>
                      </a:lnTo>
                      <a:lnTo>
                        <a:pt x="38" y="98"/>
                      </a:lnTo>
                      <a:lnTo>
                        <a:pt x="25" y="92"/>
                      </a:lnTo>
                      <a:lnTo>
                        <a:pt x="16" y="85"/>
                      </a:lnTo>
                      <a:lnTo>
                        <a:pt x="7" y="74"/>
                      </a:lnTo>
                      <a:lnTo>
                        <a:pt x="3" y="63"/>
                      </a:lnTo>
                      <a:lnTo>
                        <a:pt x="0" y="50"/>
                      </a:lnTo>
                      <a:lnTo>
                        <a:pt x="3" y="36"/>
                      </a:lnTo>
                      <a:lnTo>
                        <a:pt x="7" y="25"/>
                      </a:lnTo>
                      <a:lnTo>
                        <a:pt x="16" y="14"/>
                      </a:lnTo>
                      <a:lnTo>
                        <a:pt x="25" y="7"/>
                      </a:lnTo>
                      <a:lnTo>
                        <a:pt x="38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1251"/>
                <p:cNvSpPr>
                  <a:spLocks/>
                </p:cNvSpPr>
                <p:nvPr/>
              </p:nvSpPr>
              <p:spPr bwMode="auto">
                <a:xfrm>
                  <a:off x="6303963" y="3354388"/>
                  <a:ext cx="41275" cy="41275"/>
                </a:xfrm>
                <a:custGeom>
                  <a:avLst/>
                  <a:gdLst>
                    <a:gd name="T0" fmla="*/ 39 w 79"/>
                    <a:gd name="T1" fmla="*/ 0 h 80"/>
                    <a:gd name="T2" fmla="*/ 54 w 79"/>
                    <a:gd name="T3" fmla="*/ 3 h 80"/>
                    <a:gd name="T4" fmla="*/ 68 w 79"/>
                    <a:gd name="T5" fmla="*/ 12 h 80"/>
                    <a:gd name="T6" fmla="*/ 77 w 79"/>
                    <a:gd name="T7" fmla="*/ 24 h 80"/>
                    <a:gd name="T8" fmla="*/ 79 w 79"/>
                    <a:gd name="T9" fmla="*/ 39 h 80"/>
                    <a:gd name="T10" fmla="*/ 77 w 79"/>
                    <a:gd name="T11" fmla="*/ 55 h 80"/>
                    <a:gd name="T12" fmla="*/ 68 w 79"/>
                    <a:gd name="T13" fmla="*/ 67 h 80"/>
                    <a:gd name="T14" fmla="*/ 54 w 79"/>
                    <a:gd name="T15" fmla="*/ 77 h 80"/>
                    <a:gd name="T16" fmla="*/ 39 w 79"/>
                    <a:gd name="T17" fmla="*/ 80 h 80"/>
                    <a:gd name="T18" fmla="*/ 25 w 79"/>
                    <a:gd name="T19" fmla="*/ 77 h 80"/>
                    <a:gd name="T20" fmla="*/ 11 w 79"/>
                    <a:gd name="T21" fmla="*/ 67 h 80"/>
                    <a:gd name="T22" fmla="*/ 3 w 79"/>
                    <a:gd name="T23" fmla="*/ 55 h 80"/>
                    <a:gd name="T24" fmla="*/ 0 w 79"/>
                    <a:gd name="T25" fmla="*/ 39 h 80"/>
                    <a:gd name="T26" fmla="*/ 3 w 79"/>
                    <a:gd name="T27" fmla="*/ 24 h 80"/>
                    <a:gd name="T28" fmla="*/ 11 w 79"/>
                    <a:gd name="T29" fmla="*/ 12 h 80"/>
                    <a:gd name="T30" fmla="*/ 25 w 79"/>
                    <a:gd name="T31" fmla="*/ 3 h 80"/>
                    <a:gd name="T32" fmla="*/ 39 w 79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9" h="80">
                      <a:moveTo>
                        <a:pt x="39" y="0"/>
                      </a:moveTo>
                      <a:lnTo>
                        <a:pt x="54" y="3"/>
                      </a:lnTo>
                      <a:lnTo>
                        <a:pt x="68" y="12"/>
                      </a:lnTo>
                      <a:lnTo>
                        <a:pt x="77" y="24"/>
                      </a:lnTo>
                      <a:lnTo>
                        <a:pt x="79" y="39"/>
                      </a:lnTo>
                      <a:lnTo>
                        <a:pt x="77" y="55"/>
                      </a:lnTo>
                      <a:lnTo>
                        <a:pt x="68" y="67"/>
                      </a:lnTo>
                      <a:lnTo>
                        <a:pt x="54" y="77"/>
                      </a:lnTo>
                      <a:lnTo>
                        <a:pt x="39" y="80"/>
                      </a:lnTo>
                      <a:lnTo>
                        <a:pt x="25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4"/>
                      </a:lnTo>
                      <a:lnTo>
                        <a:pt x="11" y="12"/>
                      </a:lnTo>
                      <a:lnTo>
                        <a:pt x="25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Freeform 1252"/>
                <p:cNvSpPr>
                  <a:spLocks/>
                </p:cNvSpPr>
                <p:nvPr/>
              </p:nvSpPr>
              <p:spPr bwMode="auto">
                <a:xfrm>
                  <a:off x="6408738" y="3354388"/>
                  <a:ext cx="41275" cy="41275"/>
                </a:xfrm>
                <a:custGeom>
                  <a:avLst/>
                  <a:gdLst>
                    <a:gd name="T0" fmla="*/ 39 w 78"/>
                    <a:gd name="T1" fmla="*/ 0 h 80"/>
                    <a:gd name="T2" fmla="*/ 55 w 78"/>
                    <a:gd name="T3" fmla="*/ 3 h 80"/>
                    <a:gd name="T4" fmla="*/ 67 w 78"/>
                    <a:gd name="T5" fmla="*/ 12 h 80"/>
                    <a:gd name="T6" fmla="*/ 75 w 78"/>
                    <a:gd name="T7" fmla="*/ 25 h 80"/>
                    <a:gd name="T8" fmla="*/ 78 w 78"/>
                    <a:gd name="T9" fmla="*/ 39 h 80"/>
                    <a:gd name="T10" fmla="*/ 75 w 78"/>
                    <a:gd name="T11" fmla="*/ 55 h 80"/>
                    <a:gd name="T12" fmla="*/ 67 w 78"/>
                    <a:gd name="T13" fmla="*/ 67 h 80"/>
                    <a:gd name="T14" fmla="*/ 55 w 78"/>
                    <a:gd name="T15" fmla="*/ 77 h 80"/>
                    <a:gd name="T16" fmla="*/ 39 w 78"/>
                    <a:gd name="T17" fmla="*/ 80 h 80"/>
                    <a:gd name="T18" fmla="*/ 24 w 78"/>
                    <a:gd name="T19" fmla="*/ 77 h 80"/>
                    <a:gd name="T20" fmla="*/ 11 w 78"/>
                    <a:gd name="T21" fmla="*/ 67 h 80"/>
                    <a:gd name="T22" fmla="*/ 3 w 78"/>
                    <a:gd name="T23" fmla="*/ 55 h 80"/>
                    <a:gd name="T24" fmla="*/ 0 w 78"/>
                    <a:gd name="T25" fmla="*/ 39 h 80"/>
                    <a:gd name="T26" fmla="*/ 3 w 78"/>
                    <a:gd name="T27" fmla="*/ 25 h 80"/>
                    <a:gd name="T28" fmla="*/ 11 w 78"/>
                    <a:gd name="T29" fmla="*/ 12 h 80"/>
                    <a:gd name="T30" fmla="*/ 24 w 78"/>
                    <a:gd name="T31" fmla="*/ 3 h 80"/>
                    <a:gd name="T32" fmla="*/ 39 w 78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80">
                      <a:moveTo>
                        <a:pt x="39" y="0"/>
                      </a:moveTo>
                      <a:lnTo>
                        <a:pt x="55" y="3"/>
                      </a:lnTo>
                      <a:lnTo>
                        <a:pt x="67" y="12"/>
                      </a:lnTo>
                      <a:lnTo>
                        <a:pt x="75" y="25"/>
                      </a:lnTo>
                      <a:lnTo>
                        <a:pt x="78" y="39"/>
                      </a:lnTo>
                      <a:lnTo>
                        <a:pt x="75" y="55"/>
                      </a:lnTo>
                      <a:lnTo>
                        <a:pt x="67" y="67"/>
                      </a:lnTo>
                      <a:lnTo>
                        <a:pt x="55" y="77"/>
                      </a:lnTo>
                      <a:lnTo>
                        <a:pt x="39" y="80"/>
                      </a:lnTo>
                      <a:lnTo>
                        <a:pt x="24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5"/>
                      </a:lnTo>
                      <a:lnTo>
                        <a:pt x="11" y="12"/>
                      </a:lnTo>
                      <a:lnTo>
                        <a:pt x="24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8" name="도넛 2253"/>
              <p:cNvSpPr/>
              <p:nvPr/>
            </p:nvSpPr>
            <p:spPr>
              <a:xfrm>
                <a:off x="5678217" y="2449913"/>
                <a:ext cx="1217735" cy="1217735"/>
              </a:xfrm>
              <a:prstGeom prst="donut">
                <a:avLst>
                  <a:gd name="adj" fmla="val 342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6399" y="2649140"/>
              <a:ext cx="1487055" cy="729673"/>
            </a:xfrm>
            <a:prstGeom prst="ellipse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72084" y="1408552"/>
            <a:ext cx="337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Rolling Paper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프로그램</a:t>
            </a:r>
            <a:endParaRPr lang="en-US" altLang="ko-KR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57471" y="1412847"/>
            <a:ext cx="814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조원의 이름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성별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나이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주소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전화번호를 기입한 데이터를 개인의 파일을 생성하여 저장하였다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그리고 날짜 별 해당 조원에 대한 코멘트를 입력하여 누적 저장 할 수 있도록 하였다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7634" y="2564073"/>
            <a:ext cx="337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프로그램 기능 </a:t>
            </a:r>
            <a:endParaRPr lang="en-US" altLang="ko-KR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1754" y="2095006"/>
            <a:ext cx="27432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10869" y="2964183"/>
            <a:ext cx="27432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3154213" y="4740784"/>
            <a:ext cx="850900" cy="477517"/>
          </a:xfrm>
          <a:prstGeom prst="flowChartProcess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154213" y="4848737"/>
            <a:ext cx="8128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파일 생성</a:t>
            </a:r>
          </a:p>
        </p:txBody>
      </p:sp>
      <p:sp>
        <p:nvSpPr>
          <p:cNvPr id="39" name="순서도: 처리 38"/>
          <p:cNvSpPr/>
          <p:nvPr/>
        </p:nvSpPr>
        <p:spPr>
          <a:xfrm>
            <a:off x="5995665" y="2875675"/>
            <a:ext cx="850900" cy="477517"/>
          </a:xfrm>
          <a:prstGeom prst="flowChartProcess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95665" y="2983628"/>
            <a:ext cx="81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파일 삭제</a:t>
            </a:r>
          </a:p>
        </p:txBody>
      </p:sp>
      <p:sp>
        <p:nvSpPr>
          <p:cNvPr id="41" name="순서도: 처리 40"/>
          <p:cNvSpPr/>
          <p:nvPr/>
        </p:nvSpPr>
        <p:spPr>
          <a:xfrm>
            <a:off x="8673508" y="4720347"/>
            <a:ext cx="850900" cy="477517"/>
          </a:xfrm>
          <a:prstGeom prst="flowChartProcess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711608" y="4828299"/>
            <a:ext cx="81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파일 출력</a:t>
            </a:r>
          </a:p>
        </p:txBody>
      </p:sp>
      <p:sp>
        <p:nvSpPr>
          <p:cNvPr id="43" name="순서도: 처리 42"/>
          <p:cNvSpPr/>
          <p:nvPr/>
        </p:nvSpPr>
        <p:spPr>
          <a:xfrm>
            <a:off x="6651548" y="4740784"/>
            <a:ext cx="850900" cy="477517"/>
          </a:xfrm>
          <a:prstGeom prst="flowChartProcess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610981" y="4841580"/>
            <a:ext cx="997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코멘트 입력</a:t>
            </a:r>
          </a:p>
        </p:txBody>
      </p:sp>
      <p:sp>
        <p:nvSpPr>
          <p:cNvPr id="53" name="순서도: 처리 52"/>
          <p:cNvSpPr/>
          <p:nvPr/>
        </p:nvSpPr>
        <p:spPr>
          <a:xfrm>
            <a:off x="4374452" y="3719593"/>
            <a:ext cx="850900" cy="477517"/>
          </a:xfrm>
          <a:prstGeom prst="flowChartProcess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374452" y="3827546"/>
            <a:ext cx="81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파일 검색</a:t>
            </a:r>
          </a:p>
        </p:txBody>
      </p:sp>
      <p:sp>
        <p:nvSpPr>
          <p:cNvPr id="57" name="순서도: 처리 56"/>
          <p:cNvSpPr/>
          <p:nvPr/>
        </p:nvSpPr>
        <p:spPr>
          <a:xfrm>
            <a:off x="2045387" y="3702875"/>
            <a:ext cx="850900" cy="525269"/>
          </a:xfrm>
          <a:prstGeom prst="flowChartProcess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071474" y="3821623"/>
            <a:ext cx="81280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정보 입력</a:t>
            </a:r>
          </a:p>
        </p:txBody>
      </p:sp>
      <p:sp>
        <p:nvSpPr>
          <p:cNvPr id="59" name="순서도: 처리 58"/>
          <p:cNvSpPr/>
          <p:nvPr/>
        </p:nvSpPr>
        <p:spPr>
          <a:xfrm>
            <a:off x="5570215" y="4740784"/>
            <a:ext cx="850900" cy="477517"/>
          </a:xfrm>
          <a:prstGeom prst="flowChartProcess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570215" y="4848737"/>
            <a:ext cx="81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</a:rPr>
              <a:t>정보 수정</a:t>
            </a:r>
          </a:p>
        </p:txBody>
      </p:sp>
      <p:sp>
        <p:nvSpPr>
          <p:cNvPr id="17" name="화살표: 오른쪽 16"/>
          <p:cNvSpPr/>
          <p:nvPr/>
        </p:nvSpPr>
        <p:spPr>
          <a:xfrm rot="2523864">
            <a:off x="2519800" y="4444199"/>
            <a:ext cx="536788" cy="331557"/>
          </a:xfrm>
          <a:prstGeom prst="rightArrow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/>
          <p:cNvSpPr/>
          <p:nvPr/>
        </p:nvSpPr>
        <p:spPr>
          <a:xfrm rot="17948532">
            <a:off x="4057184" y="4442172"/>
            <a:ext cx="536788" cy="331557"/>
          </a:xfrm>
          <a:prstGeom prst="rightArrow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화살표: 오른쪽 61"/>
          <p:cNvSpPr/>
          <p:nvPr/>
        </p:nvSpPr>
        <p:spPr>
          <a:xfrm rot="3407474">
            <a:off x="5270927" y="4228685"/>
            <a:ext cx="536788" cy="331557"/>
          </a:xfrm>
          <a:prstGeom prst="rightArrow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화살표: 오른쪽 62"/>
          <p:cNvSpPr/>
          <p:nvPr/>
        </p:nvSpPr>
        <p:spPr>
          <a:xfrm>
            <a:off x="7838634" y="4848737"/>
            <a:ext cx="536788" cy="331557"/>
          </a:xfrm>
          <a:prstGeom prst="rightArrow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화살표: 오른쪽 63"/>
          <p:cNvSpPr/>
          <p:nvPr/>
        </p:nvSpPr>
        <p:spPr>
          <a:xfrm rot="18751761">
            <a:off x="5301819" y="3267549"/>
            <a:ext cx="536788" cy="331557"/>
          </a:xfrm>
          <a:prstGeom prst="rightArrow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82015" y="3410012"/>
            <a:ext cx="80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PARK</a:t>
            </a:r>
            <a:endParaRPr lang="ko-KR" alt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10981" y="5221223"/>
            <a:ext cx="80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KIM</a:t>
            </a:r>
            <a:endParaRPr lang="ko-KR" alt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673508" y="5221223"/>
            <a:ext cx="80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LEE</a:t>
            </a:r>
            <a:endParaRPr lang="ko-KR" alt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33131" y="5221223"/>
            <a:ext cx="80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PARK</a:t>
            </a:r>
            <a:endParaRPr lang="ko-KR" alt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14954" y="5221223"/>
            <a:ext cx="80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KIM</a:t>
            </a:r>
            <a:endParaRPr lang="ko-KR" alt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36220" y="2545922"/>
            <a:ext cx="80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LEE</a:t>
            </a:r>
            <a:endParaRPr lang="ko-KR" alt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22939" y="3398062"/>
            <a:ext cx="80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PARK</a:t>
            </a:r>
            <a:endParaRPr lang="ko-KR" alt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80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이등변 삼각형 26"/>
          <p:cNvSpPr/>
          <p:nvPr/>
        </p:nvSpPr>
        <p:spPr>
          <a:xfrm>
            <a:off x="7589296" y="110135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8674100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808603" y="312996"/>
            <a:ext cx="6295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/>
              <a:t>핵심 기능 </a:t>
            </a:r>
            <a:r>
              <a:rPr lang="en-US" altLang="ko-KR" dirty="0"/>
              <a:t>- Class  &amp; </a:t>
            </a:r>
            <a:r>
              <a:rPr lang="ko-KR" altLang="en-US" dirty="0"/>
              <a:t>입력 기능 </a:t>
            </a:r>
            <a:r>
              <a:rPr lang="en-US" altLang="ko-KR" dirty="0"/>
              <a:t>&amp; </a:t>
            </a:r>
            <a:r>
              <a:rPr lang="ko-KR" altLang="en-US" dirty="0"/>
              <a:t>삭제 기능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47634" y="109720"/>
            <a:ext cx="1634835" cy="868218"/>
            <a:chOff x="5413208" y="2579867"/>
            <a:chExt cx="1634835" cy="868218"/>
          </a:xfrm>
        </p:grpSpPr>
        <p:grpSp>
          <p:nvGrpSpPr>
            <p:cNvPr id="45" name="그룹 44"/>
            <p:cNvGrpSpPr/>
            <p:nvPr/>
          </p:nvGrpSpPr>
          <p:grpSpPr>
            <a:xfrm>
              <a:off x="5413208" y="2579867"/>
              <a:ext cx="1634835" cy="868218"/>
              <a:chOff x="5678217" y="2449913"/>
              <a:chExt cx="1217735" cy="121773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7" name="그룹 46"/>
              <p:cNvGrpSpPr/>
              <p:nvPr/>
            </p:nvGrpSpPr>
            <p:grpSpPr>
              <a:xfrm>
                <a:off x="6450365" y="2861476"/>
                <a:ext cx="79812" cy="87112"/>
                <a:chOff x="6189663" y="3111500"/>
                <a:chExt cx="260350" cy="284163"/>
              </a:xfrm>
              <a:solidFill>
                <a:schemeClr val="bg1"/>
              </a:solidFill>
            </p:grpSpPr>
            <p:sp>
              <p:nvSpPr>
                <p:cNvPr id="49" name="Freeform 1250"/>
                <p:cNvSpPr>
                  <a:spLocks/>
                </p:cNvSpPr>
                <p:nvPr/>
              </p:nvSpPr>
              <p:spPr bwMode="auto">
                <a:xfrm>
                  <a:off x="6189663" y="3111500"/>
                  <a:ext cx="52388" cy="52387"/>
                </a:xfrm>
                <a:custGeom>
                  <a:avLst/>
                  <a:gdLst>
                    <a:gd name="T0" fmla="*/ 50 w 99"/>
                    <a:gd name="T1" fmla="*/ 0 h 99"/>
                    <a:gd name="T2" fmla="*/ 63 w 99"/>
                    <a:gd name="T3" fmla="*/ 2 h 99"/>
                    <a:gd name="T4" fmla="*/ 74 w 99"/>
                    <a:gd name="T5" fmla="*/ 7 h 99"/>
                    <a:gd name="T6" fmla="*/ 85 w 99"/>
                    <a:gd name="T7" fmla="*/ 14 h 99"/>
                    <a:gd name="T8" fmla="*/ 94 w 99"/>
                    <a:gd name="T9" fmla="*/ 25 h 99"/>
                    <a:gd name="T10" fmla="*/ 98 w 99"/>
                    <a:gd name="T11" fmla="*/ 36 h 99"/>
                    <a:gd name="T12" fmla="*/ 99 w 99"/>
                    <a:gd name="T13" fmla="*/ 50 h 99"/>
                    <a:gd name="T14" fmla="*/ 98 w 99"/>
                    <a:gd name="T15" fmla="*/ 63 h 99"/>
                    <a:gd name="T16" fmla="*/ 94 w 99"/>
                    <a:gd name="T17" fmla="*/ 74 h 99"/>
                    <a:gd name="T18" fmla="*/ 85 w 99"/>
                    <a:gd name="T19" fmla="*/ 85 h 99"/>
                    <a:gd name="T20" fmla="*/ 75 w 99"/>
                    <a:gd name="T21" fmla="*/ 92 h 99"/>
                    <a:gd name="T22" fmla="*/ 63 w 99"/>
                    <a:gd name="T23" fmla="*/ 98 h 99"/>
                    <a:gd name="T24" fmla="*/ 50 w 99"/>
                    <a:gd name="T25" fmla="*/ 99 h 99"/>
                    <a:gd name="T26" fmla="*/ 38 w 99"/>
                    <a:gd name="T27" fmla="*/ 98 h 99"/>
                    <a:gd name="T28" fmla="*/ 25 w 99"/>
                    <a:gd name="T29" fmla="*/ 92 h 99"/>
                    <a:gd name="T30" fmla="*/ 16 w 99"/>
                    <a:gd name="T31" fmla="*/ 85 h 99"/>
                    <a:gd name="T32" fmla="*/ 7 w 99"/>
                    <a:gd name="T33" fmla="*/ 74 h 99"/>
                    <a:gd name="T34" fmla="*/ 3 w 99"/>
                    <a:gd name="T35" fmla="*/ 63 h 99"/>
                    <a:gd name="T36" fmla="*/ 0 w 99"/>
                    <a:gd name="T37" fmla="*/ 50 h 99"/>
                    <a:gd name="T38" fmla="*/ 3 w 99"/>
                    <a:gd name="T39" fmla="*/ 36 h 99"/>
                    <a:gd name="T40" fmla="*/ 7 w 99"/>
                    <a:gd name="T41" fmla="*/ 25 h 99"/>
                    <a:gd name="T42" fmla="*/ 16 w 99"/>
                    <a:gd name="T43" fmla="*/ 14 h 99"/>
                    <a:gd name="T44" fmla="*/ 25 w 99"/>
                    <a:gd name="T45" fmla="*/ 7 h 99"/>
                    <a:gd name="T46" fmla="*/ 38 w 99"/>
                    <a:gd name="T47" fmla="*/ 2 h 99"/>
                    <a:gd name="T48" fmla="*/ 50 w 99"/>
                    <a:gd name="T4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9" h="99">
                      <a:moveTo>
                        <a:pt x="50" y="0"/>
                      </a:moveTo>
                      <a:lnTo>
                        <a:pt x="63" y="2"/>
                      </a:lnTo>
                      <a:lnTo>
                        <a:pt x="74" y="7"/>
                      </a:lnTo>
                      <a:lnTo>
                        <a:pt x="85" y="14"/>
                      </a:lnTo>
                      <a:lnTo>
                        <a:pt x="94" y="25"/>
                      </a:lnTo>
                      <a:lnTo>
                        <a:pt x="98" y="36"/>
                      </a:lnTo>
                      <a:lnTo>
                        <a:pt x="99" y="50"/>
                      </a:lnTo>
                      <a:lnTo>
                        <a:pt x="98" y="63"/>
                      </a:lnTo>
                      <a:lnTo>
                        <a:pt x="94" y="74"/>
                      </a:lnTo>
                      <a:lnTo>
                        <a:pt x="85" y="85"/>
                      </a:lnTo>
                      <a:lnTo>
                        <a:pt x="75" y="92"/>
                      </a:lnTo>
                      <a:lnTo>
                        <a:pt x="63" y="98"/>
                      </a:lnTo>
                      <a:lnTo>
                        <a:pt x="50" y="99"/>
                      </a:lnTo>
                      <a:lnTo>
                        <a:pt x="38" y="98"/>
                      </a:lnTo>
                      <a:lnTo>
                        <a:pt x="25" y="92"/>
                      </a:lnTo>
                      <a:lnTo>
                        <a:pt x="16" y="85"/>
                      </a:lnTo>
                      <a:lnTo>
                        <a:pt x="7" y="74"/>
                      </a:lnTo>
                      <a:lnTo>
                        <a:pt x="3" y="63"/>
                      </a:lnTo>
                      <a:lnTo>
                        <a:pt x="0" y="50"/>
                      </a:lnTo>
                      <a:lnTo>
                        <a:pt x="3" y="36"/>
                      </a:lnTo>
                      <a:lnTo>
                        <a:pt x="7" y="25"/>
                      </a:lnTo>
                      <a:lnTo>
                        <a:pt x="16" y="14"/>
                      </a:lnTo>
                      <a:lnTo>
                        <a:pt x="25" y="7"/>
                      </a:lnTo>
                      <a:lnTo>
                        <a:pt x="38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1251"/>
                <p:cNvSpPr>
                  <a:spLocks/>
                </p:cNvSpPr>
                <p:nvPr/>
              </p:nvSpPr>
              <p:spPr bwMode="auto">
                <a:xfrm>
                  <a:off x="6303963" y="3354388"/>
                  <a:ext cx="41275" cy="41275"/>
                </a:xfrm>
                <a:custGeom>
                  <a:avLst/>
                  <a:gdLst>
                    <a:gd name="T0" fmla="*/ 39 w 79"/>
                    <a:gd name="T1" fmla="*/ 0 h 80"/>
                    <a:gd name="T2" fmla="*/ 54 w 79"/>
                    <a:gd name="T3" fmla="*/ 3 h 80"/>
                    <a:gd name="T4" fmla="*/ 68 w 79"/>
                    <a:gd name="T5" fmla="*/ 12 h 80"/>
                    <a:gd name="T6" fmla="*/ 77 w 79"/>
                    <a:gd name="T7" fmla="*/ 24 h 80"/>
                    <a:gd name="T8" fmla="*/ 79 w 79"/>
                    <a:gd name="T9" fmla="*/ 39 h 80"/>
                    <a:gd name="T10" fmla="*/ 77 w 79"/>
                    <a:gd name="T11" fmla="*/ 55 h 80"/>
                    <a:gd name="T12" fmla="*/ 68 w 79"/>
                    <a:gd name="T13" fmla="*/ 67 h 80"/>
                    <a:gd name="T14" fmla="*/ 54 w 79"/>
                    <a:gd name="T15" fmla="*/ 77 h 80"/>
                    <a:gd name="T16" fmla="*/ 39 w 79"/>
                    <a:gd name="T17" fmla="*/ 80 h 80"/>
                    <a:gd name="T18" fmla="*/ 25 w 79"/>
                    <a:gd name="T19" fmla="*/ 77 h 80"/>
                    <a:gd name="T20" fmla="*/ 11 w 79"/>
                    <a:gd name="T21" fmla="*/ 67 h 80"/>
                    <a:gd name="T22" fmla="*/ 3 w 79"/>
                    <a:gd name="T23" fmla="*/ 55 h 80"/>
                    <a:gd name="T24" fmla="*/ 0 w 79"/>
                    <a:gd name="T25" fmla="*/ 39 h 80"/>
                    <a:gd name="T26" fmla="*/ 3 w 79"/>
                    <a:gd name="T27" fmla="*/ 24 h 80"/>
                    <a:gd name="T28" fmla="*/ 11 w 79"/>
                    <a:gd name="T29" fmla="*/ 12 h 80"/>
                    <a:gd name="T30" fmla="*/ 25 w 79"/>
                    <a:gd name="T31" fmla="*/ 3 h 80"/>
                    <a:gd name="T32" fmla="*/ 39 w 79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9" h="80">
                      <a:moveTo>
                        <a:pt x="39" y="0"/>
                      </a:moveTo>
                      <a:lnTo>
                        <a:pt x="54" y="3"/>
                      </a:lnTo>
                      <a:lnTo>
                        <a:pt x="68" y="12"/>
                      </a:lnTo>
                      <a:lnTo>
                        <a:pt x="77" y="24"/>
                      </a:lnTo>
                      <a:lnTo>
                        <a:pt x="79" y="39"/>
                      </a:lnTo>
                      <a:lnTo>
                        <a:pt x="77" y="55"/>
                      </a:lnTo>
                      <a:lnTo>
                        <a:pt x="68" y="67"/>
                      </a:lnTo>
                      <a:lnTo>
                        <a:pt x="54" y="77"/>
                      </a:lnTo>
                      <a:lnTo>
                        <a:pt x="39" y="80"/>
                      </a:lnTo>
                      <a:lnTo>
                        <a:pt x="25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4"/>
                      </a:lnTo>
                      <a:lnTo>
                        <a:pt x="11" y="12"/>
                      </a:lnTo>
                      <a:lnTo>
                        <a:pt x="25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Freeform 1252"/>
                <p:cNvSpPr>
                  <a:spLocks/>
                </p:cNvSpPr>
                <p:nvPr/>
              </p:nvSpPr>
              <p:spPr bwMode="auto">
                <a:xfrm>
                  <a:off x="6408738" y="3354388"/>
                  <a:ext cx="41275" cy="41275"/>
                </a:xfrm>
                <a:custGeom>
                  <a:avLst/>
                  <a:gdLst>
                    <a:gd name="T0" fmla="*/ 39 w 78"/>
                    <a:gd name="T1" fmla="*/ 0 h 80"/>
                    <a:gd name="T2" fmla="*/ 55 w 78"/>
                    <a:gd name="T3" fmla="*/ 3 h 80"/>
                    <a:gd name="T4" fmla="*/ 67 w 78"/>
                    <a:gd name="T5" fmla="*/ 12 h 80"/>
                    <a:gd name="T6" fmla="*/ 75 w 78"/>
                    <a:gd name="T7" fmla="*/ 25 h 80"/>
                    <a:gd name="T8" fmla="*/ 78 w 78"/>
                    <a:gd name="T9" fmla="*/ 39 h 80"/>
                    <a:gd name="T10" fmla="*/ 75 w 78"/>
                    <a:gd name="T11" fmla="*/ 55 h 80"/>
                    <a:gd name="T12" fmla="*/ 67 w 78"/>
                    <a:gd name="T13" fmla="*/ 67 h 80"/>
                    <a:gd name="T14" fmla="*/ 55 w 78"/>
                    <a:gd name="T15" fmla="*/ 77 h 80"/>
                    <a:gd name="T16" fmla="*/ 39 w 78"/>
                    <a:gd name="T17" fmla="*/ 80 h 80"/>
                    <a:gd name="T18" fmla="*/ 24 w 78"/>
                    <a:gd name="T19" fmla="*/ 77 h 80"/>
                    <a:gd name="T20" fmla="*/ 11 w 78"/>
                    <a:gd name="T21" fmla="*/ 67 h 80"/>
                    <a:gd name="T22" fmla="*/ 3 w 78"/>
                    <a:gd name="T23" fmla="*/ 55 h 80"/>
                    <a:gd name="T24" fmla="*/ 0 w 78"/>
                    <a:gd name="T25" fmla="*/ 39 h 80"/>
                    <a:gd name="T26" fmla="*/ 3 w 78"/>
                    <a:gd name="T27" fmla="*/ 25 h 80"/>
                    <a:gd name="T28" fmla="*/ 11 w 78"/>
                    <a:gd name="T29" fmla="*/ 12 h 80"/>
                    <a:gd name="T30" fmla="*/ 24 w 78"/>
                    <a:gd name="T31" fmla="*/ 3 h 80"/>
                    <a:gd name="T32" fmla="*/ 39 w 78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80">
                      <a:moveTo>
                        <a:pt x="39" y="0"/>
                      </a:moveTo>
                      <a:lnTo>
                        <a:pt x="55" y="3"/>
                      </a:lnTo>
                      <a:lnTo>
                        <a:pt x="67" y="12"/>
                      </a:lnTo>
                      <a:lnTo>
                        <a:pt x="75" y="25"/>
                      </a:lnTo>
                      <a:lnTo>
                        <a:pt x="78" y="39"/>
                      </a:lnTo>
                      <a:lnTo>
                        <a:pt x="75" y="55"/>
                      </a:lnTo>
                      <a:lnTo>
                        <a:pt x="67" y="67"/>
                      </a:lnTo>
                      <a:lnTo>
                        <a:pt x="55" y="77"/>
                      </a:lnTo>
                      <a:lnTo>
                        <a:pt x="39" y="80"/>
                      </a:lnTo>
                      <a:lnTo>
                        <a:pt x="24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5"/>
                      </a:lnTo>
                      <a:lnTo>
                        <a:pt x="11" y="12"/>
                      </a:lnTo>
                      <a:lnTo>
                        <a:pt x="24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8" name="도넛 2253"/>
              <p:cNvSpPr/>
              <p:nvPr/>
            </p:nvSpPr>
            <p:spPr>
              <a:xfrm>
                <a:off x="5678217" y="2449913"/>
                <a:ext cx="1217735" cy="1217735"/>
              </a:xfrm>
              <a:prstGeom prst="donut">
                <a:avLst>
                  <a:gd name="adj" fmla="val 342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6399" y="2649140"/>
              <a:ext cx="1487055" cy="729673"/>
            </a:xfrm>
            <a:prstGeom prst="ellipse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6731698" y="1053518"/>
            <a:ext cx="698977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ea typeface="KoPub돋움체 Light" panose="02020603020101020101" pitchFamily="18" charset="-127"/>
              </a:rPr>
              <a:t>Person  implements Serializable : public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</a:t>
            </a:r>
            <a:r>
              <a:rPr lang="ko-KR" altLang="en-US" sz="1200" dirty="0">
                <a:solidFill>
                  <a:schemeClr val="bg1"/>
                </a:solidFill>
              </a:rPr>
              <a:t>이름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성별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나이 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주소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전화번호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코멘트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ArrayList</a:t>
            </a:r>
            <a:r>
              <a:rPr lang="en-US" altLang="ko-KR" sz="1200" dirty="0">
                <a:solidFill>
                  <a:schemeClr val="bg1"/>
                </a:solidFill>
              </a:rPr>
              <a:t>), </a:t>
            </a:r>
            <a:r>
              <a:rPr lang="ko-KR" altLang="en-US" sz="1200" dirty="0">
                <a:solidFill>
                  <a:schemeClr val="bg1"/>
                </a:solidFill>
              </a:rPr>
              <a:t>날짜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</a:t>
            </a:r>
            <a:r>
              <a:rPr lang="ko-KR" altLang="en-US" sz="1200" dirty="0">
                <a:solidFill>
                  <a:schemeClr val="bg1"/>
                </a:solidFill>
              </a:rPr>
              <a:t>은닉을 사용한 데이터 변경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</a:t>
            </a:r>
            <a:r>
              <a:rPr lang="ko-KR" altLang="en-US" sz="1200" dirty="0">
                <a:solidFill>
                  <a:schemeClr val="bg1"/>
                </a:solidFill>
              </a:rPr>
              <a:t>코멘트는 </a:t>
            </a:r>
            <a:r>
              <a:rPr lang="en-US" altLang="ko-KR" sz="1200" dirty="0" err="1">
                <a:solidFill>
                  <a:schemeClr val="bg1"/>
                </a:solidFill>
              </a:rPr>
              <a:t>ArrayList</a:t>
            </a:r>
            <a:r>
              <a:rPr lang="ko-KR" altLang="en-US" sz="1200" dirty="0">
                <a:solidFill>
                  <a:schemeClr val="bg1"/>
                </a:solidFill>
              </a:rPr>
              <a:t>를 사용하여 값을 넣는다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	</a:t>
            </a:r>
            <a:r>
              <a:rPr lang="en-US" altLang="ko-KR" sz="1200" i="1" dirty="0" err="1">
                <a:solidFill>
                  <a:schemeClr val="bg1"/>
                </a:solidFill>
              </a:rPr>
              <a:t>list.get</a:t>
            </a:r>
            <a:r>
              <a:rPr lang="en-US" altLang="ko-KR" sz="1200" i="1" dirty="0">
                <a:solidFill>
                  <a:schemeClr val="bg1"/>
                </a:solidFill>
              </a:rPr>
              <a:t>(index).</a:t>
            </a:r>
            <a:r>
              <a:rPr lang="en-US" altLang="ko-KR" sz="1200" i="1" dirty="0" err="1">
                <a:solidFill>
                  <a:schemeClr val="bg1"/>
                </a:solidFill>
              </a:rPr>
              <a:t>getComment</a:t>
            </a:r>
            <a:r>
              <a:rPr lang="en-US" altLang="ko-KR" sz="1200" i="1" dirty="0">
                <a:solidFill>
                  <a:schemeClr val="bg1"/>
                </a:solidFill>
              </a:rPr>
              <a:t>().add(n)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}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직선 화살표 연결선 3"/>
          <p:cNvCxnSpPr>
            <a:cxnSpLocks/>
          </p:cNvCxnSpPr>
          <p:nvPr/>
        </p:nvCxnSpPr>
        <p:spPr>
          <a:xfrm flipV="1">
            <a:off x="9357668" y="1875322"/>
            <a:ext cx="1943100" cy="229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471150" y="3159355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갱신 될 때 마다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7156" y="1074380"/>
            <a:ext cx="2122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5">
                    <a:lumMod val="60000"/>
                    <a:lumOff val="40000"/>
                  </a:schemeClr>
                </a:solidFill>
                <a:ea typeface="KoPub돋움체 Light" panose="02020603020101020101" pitchFamily="18" charset="-127"/>
              </a:rPr>
              <a:t>insertPersonData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ea typeface="KoPub돋움체 Light" panose="02020603020101020101" pitchFamily="18" charset="-127"/>
              </a:rPr>
              <a:t>(): void</a:t>
            </a:r>
            <a:endParaRPr lang="ko-KR" altLang="en-US" sz="1400" dirty="0">
              <a:solidFill>
                <a:schemeClr val="accent5">
                  <a:lumMod val="60000"/>
                  <a:lumOff val="40000"/>
                </a:schemeClr>
              </a:solidFill>
              <a:ea typeface="KoPub돋움체 Light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29" y="3267769"/>
            <a:ext cx="5104646" cy="103436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92706" y="302085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2010" y="1352234"/>
            <a:ext cx="5026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{ 	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</a:t>
            </a:r>
            <a:r>
              <a:rPr lang="ko-KR" altLang="en-US" sz="1200" dirty="0">
                <a:solidFill>
                  <a:schemeClr val="bg1"/>
                </a:solidFill>
              </a:rPr>
              <a:t>이름 정보를 받아 파일을 생성한다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	/</a:t>
            </a:r>
            <a:r>
              <a:rPr lang="ko-KR" altLang="en-US" sz="1200" dirty="0">
                <a:solidFill>
                  <a:schemeClr val="bg1"/>
                </a:solidFill>
              </a:rPr>
              <a:t>성별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나이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주소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전화번호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날짜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생성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try ~ catch (age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  </a:t>
            </a:r>
            <a:r>
              <a:rPr lang="en-US" altLang="ko-KR" sz="1200" dirty="0" err="1">
                <a:solidFill>
                  <a:schemeClr val="bg1"/>
                </a:solidFill>
              </a:rPr>
              <a:t>int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</a:t>
            </a:r>
            <a:r>
              <a:rPr lang="ko-KR" altLang="en-US" sz="1200" dirty="0">
                <a:solidFill>
                  <a:schemeClr val="bg1"/>
                </a:solidFill>
              </a:rPr>
              <a:t>문자가 들어 갈 경우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try ~ catch (filename: String)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	</a:t>
            </a:r>
            <a:r>
              <a:rPr lang="ko-KR" altLang="en-US" sz="1200" dirty="0">
                <a:solidFill>
                  <a:schemeClr val="bg1"/>
                </a:solidFill>
              </a:rPr>
              <a:t>같은 파일이 있을 경우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try ~ catch (</a:t>
            </a:r>
            <a:r>
              <a:rPr lang="ko-KR" altLang="en-US" sz="1200" dirty="0">
                <a:solidFill>
                  <a:schemeClr val="bg1"/>
                </a:solidFill>
              </a:rPr>
              <a:t>파일 여부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등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}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>
            <a:stCxn id="2240" idx="3"/>
          </p:cNvCxnSpPr>
          <p:nvPr/>
        </p:nvCxnSpPr>
        <p:spPr>
          <a:xfrm flipH="1">
            <a:off x="6612932" y="1055077"/>
            <a:ext cx="1" cy="55566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0" y="4329395"/>
            <a:ext cx="66129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7156" y="4437809"/>
            <a:ext cx="2231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5">
                    <a:lumMod val="60000"/>
                    <a:lumOff val="40000"/>
                  </a:schemeClr>
                </a:solidFill>
                <a:ea typeface="KoPub돋움체 Light" panose="02020603020101020101" pitchFamily="18" charset="-127"/>
              </a:rPr>
              <a:t>deletePersonData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ea typeface="KoPub돋움체 Light" panose="02020603020101020101" pitchFamily="18" charset="-127"/>
              </a:rPr>
              <a:t>() : void</a:t>
            </a:r>
            <a:endParaRPr lang="ko-KR" altLang="en-US" sz="1400" dirty="0">
              <a:solidFill>
                <a:schemeClr val="accent5">
                  <a:lumMod val="60000"/>
                  <a:lumOff val="40000"/>
                </a:schemeClr>
              </a:solidFill>
              <a:ea typeface="KoPub돋움체 Light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4288" y="4815123"/>
            <a:ext cx="5034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{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</a:t>
            </a:r>
            <a:r>
              <a:rPr lang="ko-KR" altLang="en-US" sz="1200" dirty="0">
                <a:solidFill>
                  <a:schemeClr val="bg1"/>
                </a:solidFill>
              </a:rPr>
              <a:t>삭제를 원하는 값을 입력 받아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remove </a:t>
            </a:r>
            <a:r>
              <a:rPr lang="ko-KR" altLang="en-US" sz="1200" dirty="0">
                <a:solidFill>
                  <a:schemeClr val="bg1"/>
                </a:solidFill>
              </a:rPr>
              <a:t>메서드 사용 </a:t>
            </a:r>
            <a:r>
              <a:rPr lang="en-US" altLang="ko-KR" sz="1200" dirty="0">
                <a:solidFill>
                  <a:schemeClr val="bg1"/>
                </a:solidFill>
              </a:rPr>
              <a:t>//</a:t>
            </a:r>
            <a:r>
              <a:rPr lang="ko-KR" altLang="en-US" sz="1200" dirty="0">
                <a:solidFill>
                  <a:schemeClr val="bg1"/>
                </a:solidFill>
              </a:rPr>
              <a:t>파일을 삭제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}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77" y="6065001"/>
            <a:ext cx="5153025" cy="6096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09508" y="56934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결과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76166" y="3805048"/>
            <a:ext cx="698977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5">
                    <a:lumMod val="60000"/>
                    <a:lumOff val="40000"/>
                  </a:schemeClr>
                </a:solidFill>
                <a:ea typeface="KoPub돋움체 Light" panose="02020603020101020101" pitchFamily="18" charset="-127"/>
              </a:rPr>
              <a:t>PersonManager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ea typeface="KoPub돋움체 Light" panose="02020603020101020101" pitchFamily="18" charset="-127"/>
              </a:rPr>
              <a:t> : public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{</a:t>
            </a:r>
          </a:p>
          <a:p>
            <a:pPr lvl="2"/>
            <a:r>
              <a:rPr lang="en-US" altLang="ko-KR" sz="1200" dirty="0">
                <a:solidFill>
                  <a:schemeClr val="bg1"/>
                </a:solidFill>
              </a:rPr>
              <a:t>Static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Calender</a:t>
            </a:r>
            <a:r>
              <a:rPr lang="en-US" altLang="ko-KR" sz="1200" dirty="0">
                <a:solidFill>
                  <a:schemeClr val="bg1"/>
                </a:solidFill>
              </a:rPr>
              <a:t>  : public</a:t>
            </a:r>
          </a:p>
          <a:p>
            <a:pPr lvl="2"/>
            <a:r>
              <a:rPr lang="en-US" altLang="ko-KR" sz="1200" dirty="0">
                <a:solidFill>
                  <a:schemeClr val="bg1"/>
                </a:solidFill>
              </a:rPr>
              <a:t>{</a:t>
            </a:r>
          </a:p>
          <a:p>
            <a:pPr lvl="2"/>
            <a:r>
              <a:rPr lang="en-US" altLang="ko-KR" sz="1200" dirty="0">
                <a:solidFill>
                  <a:schemeClr val="bg1"/>
                </a:solidFill>
              </a:rPr>
              <a:t>	</a:t>
            </a:r>
            <a:r>
              <a:rPr lang="ko-KR" altLang="en-US" sz="1200" dirty="0">
                <a:solidFill>
                  <a:schemeClr val="bg1"/>
                </a:solidFill>
              </a:rPr>
              <a:t>년도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월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날짜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시간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초를 변수로 가지고 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lvl="2"/>
            <a:r>
              <a:rPr lang="en-US" altLang="ko-KR" sz="1200" dirty="0">
                <a:solidFill>
                  <a:schemeClr val="bg1"/>
                </a:solidFill>
              </a:rPr>
              <a:t>}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//</a:t>
            </a:r>
            <a:r>
              <a:rPr lang="ko-KR" altLang="en-US" sz="1200" dirty="0">
                <a:solidFill>
                  <a:schemeClr val="bg1"/>
                </a:solidFill>
              </a:rPr>
              <a:t>직렬화 읽기 쓰기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	static </a:t>
            </a:r>
            <a:r>
              <a:rPr lang="en-US" altLang="ko-KR" sz="1200" dirty="0" err="1">
                <a:solidFill>
                  <a:schemeClr val="bg1"/>
                </a:solidFill>
              </a:rPr>
              <a:t>FileInputStream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i="1" dirty="0" err="1">
                <a:solidFill>
                  <a:schemeClr val="bg1"/>
                </a:solidFill>
              </a:rPr>
              <a:t>fis</a:t>
            </a:r>
            <a:r>
              <a:rPr lang="en-US" altLang="ko-KR" sz="1200" i="1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	static </a:t>
            </a:r>
            <a:r>
              <a:rPr lang="en-US" altLang="ko-KR" sz="1200" dirty="0" err="1">
                <a:solidFill>
                  <a:schemeClr val="bg1"/>
                </a:solidFill>
              </a:rPr>
              <a:t>ObjectInputStream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i="1" dirty="0" err="1">
                <a:solidFill>
                  <a:schemeClr val="bg1"/>
                </a:solidFill>
              </a:rPr>
              <a:t>ois</a:t>
            </a:r>
            <a:r>
              <a:rPr lang="en-US" altLang="ko-KR" sz="1200" i="1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200" i="1" dirty="0">
                <a:solidFill>
                  <a:schemeClr val="bg1"/>
                </a:solidFill>
              </a:rPr>
              <a:t>	</a:t>
            </a:r>
            <a:r>
              <a:rPr lang="en-US" altLang="ko-KR" sz="1200" dirty="0">
                <a:solidFill>
                  <a:schemeClr val="bg1"/>
                </a:solidFill>
              </a:rPr>
              <a:t>static </a:t>
            </a:r>
            <a:r>
              <a:rPr lang="en-US" altLang="ko-KR" sz="1200" dirty="0" err="1">
                <a:solidFill>
                  <a:schemeClr val="bg1"/>
                </a:solidFill>
              </a:rPr>
              <a:t>OutputStreamWriter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i="1" dirty="0" err="1">
                <a:solidFill>
                  <a:schemeClr val="bg1"/>
                </a:solidFill>
              </a:rPr>
              <a:t>osw</a:t>
            </a:r>
            <a:r>
              <a:rPr lang="en-US" altLang="ko-KR" sz="1200" i="1" dirty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en-US" altLang="ko-KR" sz="1200" dirty="0">
                <a:solidFill>
                  <a:schemeClr val="bg1"/>
                </a:solidFill>
              </a:rPr>
              <a:t>static </a:t>
            </a:r>
            <a:r>
              <a:rPr lang="en-US" altLang="ko-KR" sz="1200" dirty="0" err="1">
                <a:solidFill>
                  <a:schemeClr val="bg1"/>
                </a:solidFill>
              </a:rPr>
              <a:t>ObjectOutputStream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i="1" dirty="0" err="1">
                <a:solidFill>
                  <a:schemeClr val="bg1"/>
                </a:solidFill>
              </a:rPr>
              <a:t>oss</a:t>
            </a:r>
            <a:r>
              <a:rPr lang="en-US" altLang="ko-KR" sz="1200" i="1" dirty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en-US" altLang="ko-KR" sz="1200" i="1" dirty="0">
                <a:solidFill>
                  <a:schemeClr val="bg1"/>
                </a:solidFill>
              </a:rPr>
              <a:t>Static </a:t>
            </a:r>
            <a:r>
              <a:rPr lang="ko-KR" altLang="en-US" sz="1200" i="1" dirty="0">
                <a:solidFill>
                  <a:schemeClr val="bg1"/>
                </a:solidFill>
              </a:rPr>
              <a:t>각 변수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}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1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855660" y="296383"/>
            <a:ext cx="4292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핵심 기능 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en-US" altLang="ko-KR" sz="24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SearchFile</a:t>
            </a:r>
            <a:r>
              <a:rPr lang="en-US" altLang="ko-KR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메서드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47634" y="109720"/>
            <a:ext cx="1634835" cy="868218"/>
            <a:chOff x="5413208" y="2579867"/>
            <a:chExt cx="1634835" cy="868218"/>
          </a:xfrm>
        </p:grpSpPr>
        <p:grpSp>
          <p:nvGrpSpPr>
            <p:cNvPr id="45" name="그룹 44"/>
            <p:cNvGrpSpPr/>
            <p:nvPr/>
          </p:nvGrpSpPr>
          <p:grpSpPr>
            <a:xfrm>
              <a:off x="5413208" y="2579867"/>
              <a:ext cx="1634835" cy="868218"/>
              <a:chOff x="5678217" y="2449913"/>
              <a:chExt cx="1217735" cy="121773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7" name="그룹 46"/>
              <p:cNvGrpSpPr/>
              <p:nvPr/>
            </p:nvGrpSpPr>
            <p:grpSpPr>
              <a:xfrm>
                <a:off x="6450365" y="2861476"/>
                <a:ext cx="79812" cy="87112"/>
                <a:chOff x="6189663" y="3111500"/>
                <a:chExt cx="260350" cy="284163"/>
              </a:xfrm>
              <a:solidFill>
                <a:schemeClr val="bg1"/>
              </a:solidFill>
            </p:grpSpPr>
            <p:sp>
              <p:nvSpPr>
                <p:cNvPr id="49" name="Freeform 1250"/>
                <p:cNvSpPr>
                  <a:spLocks/>
                </p:cNvSpPr>
                <p:nvPr/>
              </p:nvSpPr>
              <p:spPr bwMode="auto">
                <a:xfrm>
                  <a:off x="6189663" y="3111500"/>
                  <a:ext cx="52388" cy="52387"/>
                </a:xfrm>
                <a:custGeom>
                  <a:avLst/>
                  <a:gdLst>
                    <a:gd name="T0" fmla="*/ 50 w 99"/>
                    <a:gd name="T1" fmla="*/ 0 h 99"/>
                    <a:gd name="T2" fmla="*/ 63 w 99"/>
                    <a:gd name="T3" fmla="*/ 2 h 99"/>
                    <a:gd name="T4" fmla="*/ 74 w 99"/>
                    <a:gd name="T5" fmla="*/ 7 h 99"/>
                    <a:gd name="T6" fmla="*/ 85 w 99"/>
                    <a:gd name="T7" fmla="*/ 14 h 99"/>
                    <a:gd name="T8" fmla="*/ 94 w 99"/>
                    <a:gd name="T9" fmla="*/ 25 h 99"/>
                    <a:gd name="T10" fmla="*/ 98 w 99"/>
                    <a:gd name="T11" fmla="*/ 36 h 99"/>
                    <a:gd name="T12" fmla="*/ 99 w 99"/>
                    <a:gd name="T13" fmla="*/ 50 h 99"/>
                    <a:gd name="T14" fmla="*/ 98 w 99"/>
                    <a:gd name="T15" fmla="*/ 63 h 99"/>
                    <a:gd name="T16" fmla="*/ 94 w 99"/>
                    <a:gd name="T17" fmla="*/ 74 h 99"/>
                    <a:gd name="T18" fmla="*/ 85 w 99"/>
                    <a:gd name="T19" fmla="*/ 85 h 99"/>
                    <a:gd name="T20" fmla="*/ 75 w 99"/>
                    <a:gd name="T21" fmla="*/ 92 h 99"/>
                    <a:gd name="T22" fmla="*/ 63 w 99"/>
                    <a:gd name="T23" fmla="*/ 98 h 99"/>
                    <a:gd name="T24" fmla="*/ 50 w 99"/>
                    <a:gd name="T25" fmla="*/ 99 h 99"/>
                    <a:gd name="T26" fmla="*/ 38 w 99"/>
                    <a:gd name="T27" fmla="*/ 98 h 99"/>
                    <a:gd name="T28" fmla="*/ 25 w 99"/>
                    <a:gd name="T29" fmla="*/ 92 h 99"/>
                    <a:gd name="T30" fmla="*/ 16 w 99"/>
                    <a:gd name="T31" fmla="*/ 85 h 99"/>
                    <a:gd name="T32" fmla="*/ 7 w 99"/>
                    <a:gd name="T33" fmla="*/ 74 h 99"/>
                    <a:gd name="T34" fmla="*/ 3 w 99"/>
                    <a:gd name="T35" fmla="*/ 63 h 99"/>
                    <a:gd name="T36" fmla="*/ 0 w 99"/>
                    <a:gd name="T37" fmla="*/ 50 h 99"/>
                    <a:gd name="T38" fmla="*/ 3 w 99"/>
                    <a:gd name="T39" fmla="*/ 36 h 99"/>
                    <a:gd name="T40" fmla="*/ 7 w 99"/>
                    <a:gd name="T41" fmla="*/ 25 h 99"/>
                    <a:gd name="T42" fmla="*/ 16 w 99"/>
                    <a:gd name="T43" fmla="*/ 14 h 99"/>
                    <a:gd name="T44" fmla="*/ 25 w 99"/>
                    <a:gd name="T45" fmla="*/ 7 h 99"/>
                    <a:gd name="T46" fmla="*/ 38 w 99"/>
                    <a:gd name="T47" fmla="*/ 2 h 99"/>
                    <a:gd name="T48" fmla="*/ 50 w 99"/>
                    <a:gd name="T4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9" h="99">
                      <a:moveTo>
                        <a:pt x="50" y="0"/>
                      </a:moveTo>
                      <a:lnTo>
                        <a:pt x="63" y="2"/>
                      </a:lnTo>
                      <a:lnTo>
                        <a:pt x="74" y="7"/>
                      </a:lnTo>
                      <a:lnTo>
                        <a:pt x="85" y="14"/>
                      </a:lnTo>
                      <a:lnTo>
                        <a:pt x="94" y="25"/>
                      </a:lnTo>
                      <a:lnTo>
                        <a:pt x="98" y="36"/>
                      </a:lnTo>
                      <a:lnTo>
                        <a:pt x="99" y="50"/>
                      </a:lnTo>
                      <a:lnTo>
                        <a:pt x="98" y="63"/>
                      </a:lnTo>
                      <a:lnTo>
                        <a:pt x="94" y="74"/>
                      </a:lnTo>
                      <a:lnTo>
                        <a:pt x="85" y="85"/>
                      </a:lnTo>
                      <a:lnTo>
                        <a:pt x="75" y="92"/>
                      </a:lnTo>
                      <a:lnTo>
                        <a:pt x="63" y="98"/>
                      </a:lnTo>
                      <a:lnTo>
                        <a:pt x="50" y="99"/>
                      </a:lnTo>
                      <a:lnTo>
                        <a:pt x="38" y="98"/>
                      </a:lnTo>
                      <a:lnTo>
                        <a:pt x="25" y="92"/>
                      </a:lnTo>
                      <a:lnTo>
                        <a:pt x="16" y="85"/>
                      </a:lnTo>
                      <a:lnTo>
                        <a:pt x="7" y="74"/>
                      </a:lnTo>
                      <a:lnTo>
                        <a:pt x="3" y="63"/>
                      </a:lnTo>
                      <a:lnTo>
                        <a:pt x="0" y="50"/>
                      </a:lnTo>
                      <a:lnTo>
                        <a:pt x="3" y="36"/>
                      </a:lnTo>
                      <a:lnTo>
                        <a:pt x="7" y="25"/>
                      </a:lnTo>
                      <a:lnTo>
                        <a:pt x="16" y="14"/>
                      </a:lnTo>
                      <a:lnTo>
                        <a:pt x="25" y="7"/>
                      </a:lnTo>
                      <a:lnTo>
                        <a:pt x="38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1251"/>
                <p:cNvSpPr>
                  <a:spLocks/>
                </p:cNvSpPr>
                <p:nvPr/>
              </p:nvSpPr>
              <p:spPr bwMode="auto">
                <a:xfrm>
                  <a:off x="6303963" y="3354388"/>
                  <a:ext cx="41275" cy="41275"/>
                </a:xfrm>
                <a:custGeom>
                  <a:avLst/>
                  <a:gdLst>
                    <a:gd name="T0" fmla="*/ 39 w 79"/>
                    <a:gd name="T1" fmla="*/ 0 h 80"/>
                    <a:gd name="T2" fmla="*/ 54 w 79"/>
                    <a:gd name="T3" fmla="*/ 3 h 80"/>
                    <a:gd name="T4" fmla="*/ 68 w 79"/>
                    <a:gd name="T5" fmla="*/ 12 h 80"/>
                    <a:gd name="T6" fmla="*/ 77 w 79"/>
                    <a:gd name="T7" fmla="*/ 24 h 80"/>
                    <a:gd name="T8" fmla="*/ 79 w 79"/>
                    <a:gd name="T9" fmla="*/ 39 h 80"/>
                    <a:gd name="T10" fmla="*/ 77 w 79"/>
                    <a:gd name="T11" fmla="*/ 55 h 80"/>
                    <a:gd name="T12" fmla="*/ 68 w 79"/>
                    <a:gd name="T13" fmla="*/ 67 h 80"/>
                    <a:gd name="T14" fmla="*/ 54 w 79"/>
                    <a:gd name="T15" fmla="*/ 77 h 80"/>
                    <a:gd name="T16" fmla="*/ 39 w 79"/>
                    <a:gd name="T17" fmla="*/ 80 h 80"/>
                    <a:gd name="T18" fmla="*/ 25 w 79"/>
                    <a:gd name="T19" fmla="*/ 77 h 80"/>
                    <a:gd name="T20" fmla="*/ 11 w 79"/>
                    <a:gd name="T21" fmla="*/ 67 h 80"/>
                    <a:gd name="T22" fmla="*/ 3 w 79"/>
                    <a:gd name="T23" fmla="*/ 55 h 80"/>
                    <a:gd name="T24" fmla="*/ 0 w 79"/>
                    <a:gd name="T25" fmla="*/ 39 h 80"/>
                    <a:gd name="T26" fmla="*/ 3 w 79"/>
                    <a:gd name="T27" fmla="*/ 24 h 80"/>
                    <a:gd name="T28" fmla="*/ 11 w 79"/>
                    <a:gd name="T29" fmla="*/ 12 h 80"/>
                    <a:gd name="T30" fmla="*/ 25 w 79"/>
                    <a:gd name="T31" fmla="*/ 3 h 80"/>
                    <a:gd name="T32" fmla="*/ 39 w 79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9" h="80">
                      <a:moveTo>
                        <a:pt x="39" y="0"/>
                      </a:moveTo>
                      <a:lnTo>
                        <a:pt x="54" y="3"/>
                      </a:lnTo>
                      <a:lnTo>
                        <a:pt x="68" y="12"/>
                      </a:lnTo>
                      <a:lnTo>
                        <a:pt x="77" y="24"/>
                      </a:lnTo>
                      <a:lnTo>
                        <a:pt x="79" y="39"/>
                      </a:lnTo>
                      <a:lnTo>
                        <a:pt x="77" y="55"/>
                      </a:lnTo>
                      <a:lnTo>
                        <a:pt x="68" y="67"/>
                      </a:lnTo>
                      <a:lnTo>
                        <a:pt x="54" y="77"/>
                      </a:lnTo>
                      <a:lnTo>
                        <a:pt x="39" y="80"/>
                      </a:lnTo>
                      <a:lnTo>
                        <a:pt x="25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4"/>
                      </a:lnTo>
                      <a:lnTo>
                        <a:pt x="11" y="12"/>
                      </a:lnTo>
                      <a:lnTo>
                        <a:pt x="25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Freeform 1252"/>
                <p:cNvSpPr>
                  <a:spLocks/>
                </p:cNvSpPr>
                <p:nvPr/>
              </p:nvSpPr>
              <p:spPr bwMode="auto">
                <a:xfrm>
                  <a:off x="6408738" y="3354388"/>
                  <a:ext cx="41275" cy="41275"/>
                </a:xfrm>
                <a:custGeom>
                  <a:avLst/>
                  <a:gdLst>
                    <a:gd name="T0" fmla="*/ 39 w 78"/>
                    <a:gd name="T1" fmla="*/ 0 h 80"/>
                    <a:gd name="T2" fmla="*/ 55 w 78"/>
                    <a:gd name="T3" fmla="*/ 3 h 80"/>
                    <a:gd name="T4" fmla="*/ 67 w 78"/>
                    <a:gd name="T5" fmla="*/ 12 h 80"/>
                    <a:gd name="T6" fmla="*/ 75 w 78"/>
                    <a:gd name="T7" fmla="*/ 25 h 80"/>
                    <a:gd name="T8" fmla="*/ 78 w 78"/>
                    <a:gd name="T9" fmla="*/ 39 h 80"/>
                    <a:gd name="T10" fmla="*/ 75 w 78"/>
                    <a:gd name="T11" fmla="*/ 55 h 80"/>
                    <a:gd name="T12" fmla="*/ 67 w 78"/>
                    <a:gd name="T13" fmla="*/ 67 h 80"/>
                    <a:gd name="T14" fmla="*/ 55 w 78"/>
                    <a:gd name="T15" fmla="*/ 77 h 80"/>
                    <a:gd name="T16" fmla="*/ 39 w 78"/>
                    <a:gd name="T17" fmla="*/ 80 h 80"/>
                    <a:gd name="T18" fmla="*/ 24 w 78"/>
                    <a:gd name="T19" fmla="*/ 77 h 80"/>
                    <a:gd name="T20" fmla="*/ 11 w 78"/>
                    <a:gd name="T21" fmla="*/ 67 h 80"/>
                    <a:gd name="T22" fmla="*/ 3 w 78"/>
                    <a:gd name="T23" fmla="*/ 55 h 80"/>
                    <a:gd name="T24" fmla="*/ 0 w 78"/>
                    <a:gd name="T25" fmla="*/ 39 h 80"/>
                    <a:gd name="T26" fmla="*/ 3 w 78"/>
                    <a:gd name="T27" fmla="*/ 25 h 80"/>
                    <a:gd name="T28" fmla="*/ 11 w 78"/>
                    <a:gd name="T29" fmla="*/ 12 h 80"/>
                    <a:gd name="T30" fmla="*/ 24 w 78"/>
                    <a:gd name="T31" fmla="*/ 3 h 80"/>
                    <a:gd name="T32" fmla="*/ 39 w 78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80">
                      <a:moveTo>
                        <a:pt x="39" y="0"/>
                      </a:moveTo>
                      <a:lnTo>
                        <a:pt x="55" y="3"/>
                      </a:lnTo>
                      <a:lnTo>
                        <a:pt x="67" y="12"/>
                      </a:lnTo>
                      <a:lnTo>
                        <a:pt x="75" y="25"/>
                      </a:lnTo>
                      <a:lnTo>
                        <a:pt x="78" y="39"/>
                      </a:lnTo>
                      <a:lnTo>
                        <a:pt x="75" y="55"/>
                      </a:lnTo>
                      <a:lnTo>
                        <a:pt x="67" y="67"/>
                      </a:lnTo>
                      <a:lnTo>
                        <a:pt x="55" y="77"/>
                      </a:lnTo>
                      <a:lnTo>
                        <a:pt x="39" y="80"/>
                      </a:lnTo>
                      <a:lnTo>
                        <a:pt x="24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5"/>
                      </a:lnTo>
                      <a:lnTo>
                        <a:pt x="11" y="12"/>
                      </a:lnTo>
                      <a:lnTo>
                        <a:pt x="24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8" name="도넛 2253"/>
              <p:cNvSpPr/>
              <p:nvPr/>
            </p:nvSpPr>
            <p:spPr>
              <a:xfrm>
                <a:off x="5678217" y="2449913"/>
                <a:ext cx="1217735" cy="1217735"/>
              </a:xfrm>
              <a:prstGeom prst="donut">
                <a:avLst>
                  <a:gd name="adj" fmla="val 342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6399" y="2649140"/>
              <a:ext cx="1487055" cy="729673"/>
            </a:xfrm>
            <a:prstGeom prst="ellipse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619266" y="1357357"/>
            <a:ext cx="985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개인 정보 및 코멘트를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이름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.txt’ 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파일에 저장 했다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저장된 정보를 수정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출력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삭제 하기 위해서는 해당되는 파일의 호출이 선행 되어야 했다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따라서 </a:t>
            </a:r>
            <a:r>
              <a:rPr lang="en-US" altLang="ko-KR" sz="14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searchFile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메서드를 선언 하였다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0756" y="2518316"/>
            <a:ext cx="52833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Public static </a:t>
            </a:r>
            <a:r>
              <a:rPr lang="en-US" altLang="ko-K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searchFile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() : void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예외 처리 문 사용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사용자가 수정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출력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삭제를 희망하고자 하는 사람의 이름을 입력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 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이름 뒤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+ “.txt” 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하여 해당 파일을 불러옴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예외 경우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파일을 찾을 수 없는 경우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파일을 찾는 중간에 사라지는 경우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 직렬화 시 형변화에 필요한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ArrayList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타입인 </a:t>
            </a:r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Class</a:t>
            </a:r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없는 경우</a:t>
            </a:r>
            <a:endParaRPr lang="en-US" altLang="ko-KR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80" y="5138499"/>
            <a:ext cx="3098158" cy="13384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505" y="2518316"/>
            <a:ext cx="4591050" cy="5334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505" y="3051716"/>
            <a:ext cx="4533900" cy="3429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4505" y="3394616"/>
            <a:ext cx="5038725" cy="6953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4505" y="4089941"/>
            <a:ext cx="5229225" cy="5334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9836" y="5138499"/>
            <a:ext cx="3195814" cy="1147163"/>
          </a:xfrm>
          <a:prstGeom prst="rect">
            <a:avLst/>
          </a:prstGeom>
        </p:spPr>
      </p:pic>
      <p:sp>
        <p:nvSpPr>
          <p:cNvPr id="18" name="화살표: 오른쪽 17"/>
          <p:cNvSpPr/>
          <p:nvPr/>
        </p:nvSpPr>
        <p:spPr>
          <a:xfrm>
            <a:off x="5122106" y="5549781"/>
            <a:ext cx="601662" cy="324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996393" y="2861216"/>
            <a:ext cx="495300" cy="225701"/>
          </a:xfrm>
          <a:prstGeom prst="ellipse">
            <a:avLst/>
          </a:prstGeom>
          <a:solidFill>
            <a:schemeClr val="bg1">
              <a:alpha val="0"/>
            </a:schemeClr>
          </a:solidFill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110693" y="4449949"/>
            <a:ext cx="527050" cy="225702"/>
          </a:xfrm>
          <a:prstGeom prst="ellipse">
            <a:avLst/>
          </a:prstGeom>
          <a:solidFill>
            <a:schemeClr val="bg1">
              <a:alpha val="0"/>
            </a:schemeClr>
          </a:solidFill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77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30103" y="303282"/>
            <a:ext cx="4281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핵심 기능 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en-US" altLang="ko-KR" sz="20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CommentData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메서드</a:t>
            </a:r>
            <a:endParaRPr lang="en-US" altLang="ko-KR" sz="2400" dirty="0">
              <a:solidFill>
                <a:schemeClr val="bg1"/>
              </a:solidFill>
              <a:ea typeface="KoPub돋움체 Light" panose="02020603020101020101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7634" y="109720"/>
            <a:ext cx="1634835" cy="868218"/>
            <a:chOff x="5413208" y="2579867"/>
            <a:chExt cx="1634835" cy="868218"/>
          </a:xfrm>
        </p:grpSpPr>
        <p:grpSp>
          <p:nvGrpSpPr>
            <p:cNvPr id="45" name="그룹 44"/>
            <p:cNvGrpSpPr/>
            <p:nvPr/>
          </p:nvGrpSpPr>
          <p:grpSpPr>
            <a:xfrm>
              <a:off x="5413208" y="2579867"/>
              <a:ext cx="1634835" cy="868218"/>
              <a:chOff x="5678217" y="2449913"/>
              <a:chExt cx="1217735" cy="121773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7" name="그룹 46"/>
              <p:cNvGrpSpPr/>
              <p:nvPr/>
            </p:nvGrpSpPr>
            <p:grpSpPr>
              <a:xfrm>
                <a:off x="6450365" y="2861476"/>
                <a:ext cx="79812" cy="87112"/>
                <a:chOff x="6189663" y="3111500"/>
                <a:chExt cx="260350" cy="284163"/>
              </a:xfrm>
              <a:solidFill>
                <a:schemeClr val="bg1"/>
              </a:solidFill>
            </p:grpSpPr>
            <p:sp>
              <p:nvSpPr>
                <p:cNvPr id="49" name="Freeform 1250"/>
                <p:cNvSpPr>
                  <a:spLocks/>
                </p:cNvSpPr>
                <p:nvPr/>
              </p:nvSpPr>
              <p:spPr bwMode="auto">
                <a:xfrm>
                  <a:off x="6189663" y="3111500"/>
                  <a:ext cx="52388" cy="52387"/>
                </a:xfrm>
                <a:custGeom>
                  <a:avLst/>
                  <a:gdLst>
                    <a:gd name="T0" fmla="*/ 50 w 99"/>
                    <a:gd name="T1" fmla="*/ 0 h 99"/>
                    <a:gd name="T2" fmla="*/ 63 w 99"/>
                    <a:gd name="T3" fmla="*/ 2 h 99"/>
                    <a:gd name="T4" fmla="*/ 74 w 99"/>
                    <a:gd name="T5" fmla="*/ 7 h 99"/>
                    <a:gd name="T6" fmla="*/ 85 w 99"/>
                    <a:gd name="T7" fmla="*/ 14 h 99"/>
                    <a:gd name="T8" fmla="*/ 94 w 99"/>
                    <a:gd name="T9" fmla="*/ 25 h 99"/>
                    <a:gd name="T10" fmla="*/ 98 w 99"/>
                    <a:gd name="T11" fmla="*/ 36 h 99"/>
                    <a:gd name="T12" fmla="*/ 99 w 99"/>
                    <a:gd name="T13" fmla="*/ 50 h 99"/>
                    <a:gd name="T14" fmla="*/ 98 w 99"/>
                    <a:gd name="T15" fmla="*/ 63 h 99"/>
                    <a:gd name="T16" fmla="*/ 94 w 99"/>
                    <a:gd name="T17" fmla="*/ 74 h 99"/>
                    <a:gd name="T18" fmla="*/ 85 w 99"/>
                    <a:gd name="T19" fmla="*/ 85 h 99"/>
                    <a:gd name="T20" fmla="*/ 75 w 99"/>
                    <a:gd name="T21" fmla="*/ 92 h 99"/>
                    <a:gd name="T22" fmla="*/ 63 w 99"/>
                    <a:gd name="T23" fmla="*/ 98 h 99"/>
                    <a:gd name="T24" fmla="*/ 50 w 99"/>
                    <a:gd name="T25" fmla="*/ 99 h 99"/>
                    <a:gd name="T26" fmla="*/ 38 w 99"/>
                    <a:gd name="T27" fmla="*/ 98 h 99"/>
                    <a:gd name="T28" fmla="*/ 25 w 99"/>
                    <a:gd name="T29" fmla="*/ 92 h 99"/>
                    <a:gd name="T30" fmla="*/ 16 w 99"/>
                    <a:gd name="T31" fmla="*/ 85 h 99"/>
                    <a:gd name="T32" fmla="*/ 7 w 99"/>
                    <a:gd name="T33" fmla="*/ 74 h 99"/>
                    <a:gd name="T34" fmla="*/ 3 w 99"/>
                    <a:gd name="T35" fmla="*/ 63 h 99"/>
                    <a:gd name="T36" fmla="*/ 0 w 99"/>
                    <a:gd name="T37" fmla="*/ 50 h 99"/>
                    <a:gd name="T38" fmla="*/ 3 w 99"/>
                    <a:gd name="T39" fmla="*/ 36 h 99"/>
                    <a:gd name="T40" fmla="*/ 7 w 99"/>
                    <a:gd name="T41" fmla="*/ 25 h 99"/>
                    <a:gd name="T42" fmla="*/ 16 w 99"/>
                    <a:gd name="T43" fmla="*/ 14 h 99"/>
                    <a:gd name="T44" fmla="*/ 25 w 99"/>
                    <a:gd name="T45" fmla="*/ 7 h 99"/>
                    <a:gd name="T46" fmla="*/ 38 w 99"/>
                    <a:gd name="T47" fmla="*/ 2 h 99"/>
                    <a:gd name="T48" fmla="*/ 50 w 99"/>
                    <a:gd name="T4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9" h="99">
                      <a:moveTo>
                        <a:pt x="50" y="0"/>
                      </a:moveTo>
                      <a:lnTo>
                        <a:pt x="63" y="2"/>
                      </a:lnTo>
                      <a:lnTo>
                        <a:pt x="74" y="7"/>
                      </a:lnTo>
                      <a:lnTo>
                        <a:pt x="85" y="14"/>
                      </a:lnTo>
                      <a:lnTo>
                        <a:pt x="94" y="25"/>
                      </a:lnTo>
                      <a:lnTo>
                        <a:pt x="98" y="36"/>
                      </a:lnTo>
                      <a:lnTo>
                        <a:pt x="99" y="50"/>
                      </a:lnTo>
                      <a:lnTo>
                        <a:pt x="98" y="63"/>
                      </a:lnTo>
                      <a:lnTo>
                        <a:pt x="94" y="74"/>
                      </a:lnTo>
                      <a:lnTo>
                        <a:pt x="85" y="85"/>
                      </a:lnTo>
                      <a:lnTo>
                        <a:pt x="75" y="92"/>
                      </a:lnTo>
                      <a:lnTo>
                        <a:pt x="63" y="98"/>
                      </a:lnTo>
                      <a:lnTo>
                        <a:pt x="50" y="99"/>
                      </a:lnTo>
                      <a:lnTo>
                        <a:pt x="38" y="98"/>
                      </a:lnTo>
                      <a:lnTo>
                        <a:pt x="25" y="92"/>
                      </a:lnTo>
                      <a:lnTo>
                        <a:pt x="16" y="85"/>
                      </a:lnTo>
                      <a:lnTo>
                        <a:pt x="7" y="74"/>
                      </a:lnTo>
                      <a:lnTo>
                        <a:pt x="3" y="63"/>
                      </a:lnTo>
                      <a:lnTo>
                        <a:pt x="0" y="50"/>
                      </a:lnTo>
                      <a:lnTo>
                        <a:pt x="3" y="36"/>
                      </a:lnTo>
                      <a:lnTo>
                        <a:pt x="7" y="25"/>
                      </a:lnTo>
                      <a:lnTo>
                        <a:pt x="16" y="14"/>
                      </a:lnTo>
                      <a:lnTo>
                        <a:pt x="25" y="7"/>
                      </a:lnTo>
                      <a:lnTo>
                        <a:pt x="38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1251"/>
                <p:cNvSpPr>
                  <a:spLocks/>
                </p:cNvSpPr>
                <p:nvPr/>
              </p:nvSpPr>
              <p:spPr bwMode="auto">
                <a:xfrm>
                  <a:off x="6303963" y="3354388"/>
                  <a:ext cx="41275" cy="41275"/>
                </a:xfrm>
                <a:custGeom>
                  <a:avLst/>
                  <a:gdLst>
                    <a:gd name="T0" fmla="*/ 39 w 79"/>
                    <a:gd name="T1" fmla="*/ 0 h 80"/>
                    <a:gd name="T2" fmla="*/ 54 w 79"/>
                    <a:gd name="T3" fmla="*/ 3 h 80"/>
                    <a:gd name="T4" fmla="*/ 68 w 79"/>
                    <a:gd name="T5" fmla="*/ 12 h 80"/>
                    <a:gd name="T6" fmla="*/ 77 w 79"/>
                    <a:gd name="T7" fmla="*/ 24 h 80"/>
                    <a:gd name="T8" fmla="*/ 79 w 79"/>
                    <a:gd name="T9" fmla="*/ 39 h 80"/>
                    <a:gd name="T10" fmla="*/ 77 w 79"/>
                    <a:gd name="T11" fmla="*/ 55 h 80"/>
                    <a:gd name="T12" fmla="*/ 68 w 79"/>
                    <a:gd name="T13" fmla="*/ 67 h 80"/>
                    <a:gd name="T14" fmla="*/ 54 w 79"/>
                    <a:gd name="T15" fmla="*/ 77 h 80"/>
                    <a:gd name="T16" fmla="*/ 39 w 79"/>
                    <a:gd name="T17" fmla="*/ 80 h 80"/>
                    <a:gd name="T18" fmla="*/ 25 w 79"/>
                    <a:gd name="T19" fmla="*/ 77 h 80"/>
                    <a:gd name="T20" fmla="*/ 11 w 79"/>
                    <a:gd name="T21" fmla="*/ 67 h 80"/>
                    <a:gd name="T22" fmla="*/ 3 w 79"/>
                    <a:gd name="T23" fmla="*/ 55 h 80"/>
                    <a:gd name="T24" fmla="*/ 0 w 79"/>
                    <a:gd name="T25" fmla="*/ 39 h 80"/>
                    <a:gd name="T26" fmla="*/ 3 w 79"/>
                    <a:gd name="T27" fmla="*/ 24 h 80"/>
                    <a:gd name="T28" fmla="*/ 11 w 79"/>
                    <a:gd name="T29" fmla="*/ 12 h 80"/>
                    <a:gd name="T30" fmla="*/ 25 w 79"/>
                    <a:gd name="T31" fmla="*/ 3 h 80"/>
                    <a:gd name="T32" fmla="*/ 39 w 79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9" h="80">
                      <a:moveTo>
                        <a:pt x="39" y="0"/>
                      </a:moveTo>
                      <a:lnTo>
                        <a:pt x="54" y="3"/>
                      </a:lnTo>
                      <a:lnTo>
                        <a:pt x="68" y="12"/>
                      </a:lnTo>
                      <a:lnTo>
                        <a:pt x="77" y="24"/>
                      </a:lnTo>
                      <a:lnTo>
                        <a:pt x="79" y="39"/>
                      </a:lnTo>
                      <a:lnTo>
                        <a:pt x="77" y="55"/>
                      </a:lnTo>
                      <a:lnTo>
                        <a:pt x="68" y="67"/>
                      </a:lnTo>
                      <a:lnTo>
                        <a:pt x="54" y="77"/>
                      </a:lnTo>
                      <a:lnTo>
                        <a:pt x="39" y="80"/>
                      </a:lnTo>
                      <a:lnTo>
                        <a:pt x="25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4"/>
                      </a:lnTo>
                      <a:lnTo>
                        <a:pt x="11" y="12"/>
                      </a:lnTo>
                      <a:lnTo>
                        <a:pt x="25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Freeform 1252"/>
                <p:cNvSpPr>
                  <a:spLocks/>
                </p:cNvSpPr>
                <p:nvPr/>
              </p:nvSpPr>
              <p:spPr bwMode="auto">
                <a:xfrm>
                  <a:off x="6408738" y="3354388"/>
                  <a:ext cx="41275" cy="41275"/>
                </a:xfrm>
                <a:custGeom>
                  <a:avLst/>
                  <a:gdLst>
                    <a:gd name="T0" fmla="*/ 39 w 78"/>
                    <a:gd name="T1" fmla="*/ 0 h 80"/>
                    <a:gd name="T2" fmla="*/ 55 w 78"/>
                    <a:gd name="T3" fmla="*/ 3 h 80"/>
                    <a:gd name="T4" fmla="*/ 67 w 78"/>
                    <a:gd name="T5" fmla="*/ 12 h 80"/>
                    <a:gd name="T6" fmla="*/ 75 w 78"/>
                    <a:gd name="T7" fmla="*/ 25 h 80"/>
                    <a:gd name="T8" fmla="*/ 78 w 78"/>
                    <a:gd name="T9" fmla="*/ 39 h 80"/>
                    <a:gd name="T10" fmla="*/ 75 w 78"/>
                    <a:gd name="T11" fmla="*/ 55 h 80"/>
                    <a:gd name="T12" fmla="*/ 67 w 78"/>
                    <a:gd name="T13" fmla="*/ 67 h 80"/>
                    <a:gd name="T14" fmla="*/ 55 w 78"/>
                    <a:gd name="T15" fmla="*/ 77 h 80"/>
                    <a:gd name="T16" fmla="*/ 39 w 78"/>
                    <a:gd name="T17" fmla="*/ 80 h 80"/>
                    <a:gd name="T18" fmla="*/ 24 w 78"/>
                    <a:gd name="T19" fmla="*/ 77 h 80"/>
                    <a:gd name="T20" fmla="*/ 11 w 78"/>
                    <a:gd name="T21" fmla="*/ 67 h 80"/>
                    <a:gd name="T22" fmla="*/ 3 w 78"/>
                    <a:gd name="T23" fmla="*/ 55 h 80"/>
                    <a:gd name="T24" fmla="*/ 0 w 78"/>
                    <a:gd name="T25" fmla="*/ 39 h 80"/>
                    <a:gd name="T26" fmla="*/ 3 w 78"/>
                    <a:gd name="T27" fmla="*/ 25 h 80"/>
                    <a:gd name="T28" fmla="*/ 11 w 78"/>
                    <a:gd name="T29" fmla="*/ 12 h 80"/>
                    <a:gd name="T30" fmla="*/ 24 w 78"/>
                    <a:gd name="T31" fmla="*/ 3 h 80"/>
                    <a:gd name="T32" fmla="*/ 39 w 78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80">
                      <a:moveTo>
                        <a:pt x="39" y="0"/>
                      </a:moveTo>
                      <a:lnTo>
                        <a:pt x="55" y="3"/>
                      </a:lnTo>
                      <a:lnTo>
                        <a:pt x="67" y="12"/>
                      </a:lnTo>
                      <a:lnTo>
                        <a:pt x="75" y="25"/>
                      </a:lnTo>
                      <a:lnTo>
                        <a:pt x="78" y="39"/>
                      </a:lnTo>
                      <a:lnTo>
                        <a:pt x="75" y="55"/>
                      </a:lnTo>
                      <a:lnTo>
                        <a:pt x="67" y="67"/>
                      </a:lnTo>
                      <a:lnTo>
                        <a:pt x="55" y="77"/>
                      </a:lnTo>
                      <a:lnTo>
                        <a:pt x="39" y="80"/>
                      </a:lnTo>
                      <a:lnTo>
                        <a:pt x="24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5"/>
                      </a:lnTo>
                      <a:lnTo>
                        <a:pt x="11" y="12"/>
                      </a:lnTo>
                      <a:lnTo>
                        <a:pt x="24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8" name="도넛 2253"/>
              <p:cNvSpPr/>
              <p:nvPr/>
            </p:nvSpPr>
            <p:spPr>
              <a:xfrm>
                <a:off x="5678217" y="2449913"/>
                <a:ext cx="1217735" cy="1217735"/>
              </a:xfrm>
              <a:prstGeom prst="donut">
                <a:avLst>
                  <a:gd name="adj" fmla="val 342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6399" y="2649140"/>
              <a:ext cx="1487055" cy="729673"/>
            </a:xfrm>
            <a:prstGeom prst="ellipse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637563" y="1456078"/>
            <a:ext cx="6677637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ea typeface="KoPub돋움체 Light" panose="02020603020101020101" pitchFamily="18" charset="-127"/>
              </a:rPr>
              <a:t>Case</a:t>
            </a:r>
            <a:r>
              <a:rPr lang="ko-KR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ea typeface="KoPub돋움체 Light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ea typeface="KoPub돋움체 Light" panose="02020603020101020101" pitchFamily="18" charset="-127"/>
              </a:rPr>
              <a:t>‘s’</a:t>
            </a:r>
            <a:r>
              <a:rPr lang="ko-KR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ea typeface="KoPub돋움체 Light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ea typeface="KoPub돋움체 Light" panose="02020603020101020101" pitchFamily="18" charset="-127"/>
              </a:rPr>
              <a:t>:</a:t>
            </a:r>
            <a:r>
              <a:rPr lang="ko-KR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ea typeface="KoPub돋움체 Light" panose="02020603020101020101" pitchFamily="18" charset="-127"/>
              </a:rPr>
              <a:t> </a:t>
            </a:r>
            <a:endParaRPr lang="en-US" altLang="ko-KR" sz="1400" dirty="0">
              <a:solidFill>
                <a:schemeClr val="accent5">
                  <a:lumMod val="60000"/>
                  <a:lumOff val="40000"/>
                </a:schemeClr>
              </a:solidFill>
              <a:ea typeface="KoPub돋움체 Light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ea typeface="KoPub돋움체 Light" panose="02020603020101020101" pitchFamily="18" charset="-127"/>
              </a:rPr>
              <a:t>search();</a:t>
            </a:r>
          </a:p>
          <a:p>
            <a:r>
              <a:rPr lang="en-US" altLang="ko-KR" sz="1400" dirty="0" err="1">
                <a:solidFill>
                  <a:schemeClr val="accent5">
                    <a:lumMod val="60000"/>
                    <a:lumOff val="40000"/>
                  </a:schemeClr>
                </a:solidFill>
                <a:ea typeface="KoPub돋움체 Light" panose="02020603020101020101" pitchFamily="18" charset="-127"/>
              </a:rPr>
              <a:t>searchFile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ea typeface="KoPub돋움체 Light" panose="02020603020101020101" pitchFamily="18" charset="-127"/>
              </a:rPr>
              <a:t>(); </a:t>
            </a:r>
          </a:p>
          <a:p>
            <a:endParaRPr lang="en-US" altLang="ko-KR" sz="1400" dirty="0">
              <a:solidFill>
                <a:schemeClr val="bg1"/>
              </a:solidFill>
              <a:ea typeface="KoPub돋움체 Light" panose="02020603020101020101" pitchFamily="18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메뉴 입력란에 </a:t>
            </a:r>
            <a:r>
              <a:rPr lang="en-US" altLang="ko-KR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‘s’ </a:t>
            </a:r>
            <a:r>
              <a:rPr lang="ko-KR" altLang="en-US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값을 입력하게 되면 </a:t>
            </a:r>
            <a:r>
              <a:rPr lang="en-US" altLang="ko-KR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search</a:t>
            </a:r>
            <a:r>
              <a:rPr lang="ko-KR" altLang="en-US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메서드와 </a:t>
            </a:r>
            <a:endParaRPr lang="en-US" altLang="ko-KR" sz="1400" dirty="0">
              <a:solidFill>
                <a:schemeClr val="bg1"/>
              </a:solidFill>
              <a:ea typeface="KoPub돋움체 Light" panose="02020603020101020101" pitchFamily="18" charset="-127"/>
            </a:endParaRPr>
          </a:p>
          <a:p>
            <a:r>
              <a:rPr lang="en-US" altLang="ko-KR" sz="1400" dirty="0" err="1">
                <a:solidFill>
                  <a:schemeClr val="bg1"/>
                </a:solidFill>
                <a:ea typeface="KoPub돋움체 Light" panose="02020603020101020101" pitchFamily="18" charset="-127"/>
              </a:rPr>
              <a:t>searchFile</a:t>
            </a:r>
            <a:r>
              <a:rPr lang="en-US" altLang="ko-KR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메서드에 의해 대상의 파일정보를 입력하는 란이 나옴</a:t>
            </a:r>
            <a:r>
              <a:rPr lang="en-US" altLang="ko-KR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/>
            </a:r>
            <a:br>
              <a:rPr lang="en-US" altLang="ko-KR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</a:br>
            <a:endParaRPr lang="en-US" altLang="ko-KR" sz="1400" dirty="0">
              <a:solidFill>
                <a:schemeClr val="bg1"/>
              </a:solidFill>
              <a:ea typeface="KoPub돋움체 Light" panose="02020603020101020101" pitchFamily="18" charset="-127"/>
            </a:endParaRPr>
          </a:p>
          <a:p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563" y="3754844"/>
            <a:ext cx="7109437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5">
                    <a:lumMod val="60000"/>
                    <a:lumOff val="40000"/>
                  </a:schemeClr>
                </a:solidFill>
                <a:ea typeface="KoPub돋움체 Light" panose="02020603020101020101" pitchFamily="18" charset="-127"/>
              </a:rPr>
              <a:t>commentData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ea typeface="KoPub돋움체 Light" panose="02020603020101020101" pitchFamily="18" charset="-127"/>
              </a:rPr>
              <a:t>() : void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 {</a:t>
            </a:r>
          </a:p>
          <a:p>
            <a:r>
              <a:rPr lang="en-US" altLang="ko-KR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코멘트를 누적하여 입력한 후 저장해야 되기 때문에</a:t>
            </a:r>
            <a:endParaRPr lang="en-US" altLang="ko-KR" sz="1400" dirty="0">
              <a:solidFill>
                <a:schemeClr val="bg1"/>
              </a:solidFill>
              <a:ea typeface="KoPub돋움체 Light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객체 직렬화를 사용함</a:t>
            </a:r>
            <a:r>
              <a:rPr lang="en-US" altLang="ko-KR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ea typeface="KoPub돋움체 Light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  </a:t>
            </a:r>
            <a:r>
              <a:rPr lang="en-US" altLang="ko-KR" sz="1400" dirty="0" err="1">
                <a:solidFill>
                  <a:schemeClr val="bg1"/>
                </a:solidFill>
                <a:ea typeface="KoPub돋움체 Light" panose="02020603020101020101" pitchFamily="18" charset="-127"/>
              </a:rPr>
              <a:t>fos</a:t>
            </a:r>
            <a:r>
              <a:rPr lang="en-US" altLang="ko-KR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 = new </a:t>
            </a:r>
            <a:r>
              <a:rPr lang="en-US" altLang="ko-KR" sz="1400" dirty="0" err="1">
                <a:solidFill>
                  <a:schemeClr val="bg1"/>
                </a:solidFill>
                <a:ea typeface="KoPub돋움체 Light" panose="02020603020101020101" pitchFamily="18" charset="-127"/>
              </a:rPr>
              <a:t>FileOutputStream</a:t>
            </a:r>
            <a:r>
              <a:rPr lang="en-US" altLang="ko-KR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ea typeface="KoPub돋움체 Light" panose="02020603020101020101" pitchFamily="18" charset="-127"/>
              </a:rPr>
              <a:t>fileName</a:t>
            </a:r>
            <a:r>
              <a:rPr lang="en-US" altLang="ko-KR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);  </a:t>
            </a:r>
            <a:r>
              <a:rPr lang="en-US" altLang="ko-KR" sz="1400" dirty="0">
                <a:solidFill>
                  <a:schemeClr val="bg1"/>
                </a:solidFill>
                <a:ea typeface="KoPub돋움체 Light" panose="02020603020101020101" pitchFamily="18" charset="-127"/>
                <a:sym typeface="Wingdings" panose="05000000000000000000" pitchFamily="2" charset="2"/>
              </a:rPr>
              <a:t></a:t>
            </a:r>
            <a:r>
              <a:rPr lang="en-US" altLang="ko-KR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파일에 출력하기 위함</a:t>
            </a:r>
            <a:endParaRPr lang="en-US" altLang="ko-KR" sz="1400" dirty="0">
              <a:solidFill>
                <a:schemeClr val="bg1"/>
              </a:solidFill>
              <a:ea typeface="KoPub돋움체 Light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  </a:t>
            </a:r>
            <a:r>
              <a:rPr lang="en-US" altLang="ko-KR" sz="1400" dirty="0" err="1">
                <a:solidFill>
                  <a:schemeClr val="bg1"/>
                </a:solidFill>
                <a:ea typeface="KoPub돋움체 Light" panose="02020603020101020101" pitchFamily="18" charset="-127"/>
              </a:rPr>
              <a:t>oos</a:t>
            </a:r>
            <a:r>
              <a:rPr lang="en-US" altLang="ko-KR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 = new </a:t>
            </a:r>
            <a:r>
              <a:rPr lang="en-US" altLang="ko-KR" sz="1400" dirty="0" err="1">
                <a:solidFill>
                  <a:schemeClr val="bg1"/>
                </a:solidFill>
                <a:ea typeface="KoPub돋움체 Light" panose="02020603020101020101" pitchFamily="18" charset="-127"/>
              </a:rPr>
              <a:t>ObjectOutputStream</a:t>
            </a:r>
            <a:r>
              <a:rPr lang="en-US" altLang="ko-KR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ea typeface="KoPub돋움체 Light" panose="02020603020101020101" pitchFamily="18" charset="-127"/>
              </a:rPr>
              <a:t>fos</a:t>
            </a:r>
            <a:r>
              <a:rPr lang="en-US" altLang="ko-KR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); </a:t>
            </a:r>
            <a:r>
              <a:rPr lang="en-US" altLang="ko-KR" sz="1400" dirty="0">
                <a:solidFill>
                  <a:schemeClr val="bg1"/>
                </a:solidFill>
                <a:ea typeface="KoPub돋움체 Light" panose="02020603020101020101" pitchFamily="18" charset="-127"/>
                <a:sym typeface="Wingdings" panose="05000000000000000000" pitchFamily="2" charset="2"/>
              </a:rPr>
              <a:t> </a:t>
            </a:r>
            <a:r>
              <a:rPr lang="ko-KR" altLang="en-US" sz="1400" dirty="0">
                <a:solidFill>
                  <a:schemeClr val="bg1"/>
                </a:solidFill>
                <a:ea typeface="KoPub돋움체 Light" panose="02020603020101020101" pitchFamily="18" charset="-127"/>
                <a:sym typeface="Wingdings" panose="05000000000000000000" pitchFamily="2" charset="2"/>
              </a:rPr>
              <a:t>객체를 저장하기위한 </a:t>
            </a:r>
            <a:r>
              <a:rPr lang="ko-KR" altLang="en-US" sz="1400" dirty="0" err="1">
                <a:solidFill>
                  <a:schemeClr val="bg1"/>
                </a:solidFill>
                <a:ea typeface="KoPub돋움체 Light" panose="02020603020101020101" pitchFamily="18" charset="-127"/>
                <a:sym typeface="Wingdings" panose="05000000000000000000" pitchFamily="2" charset="2"/>
              </a:rPr>
              <a:t>필터스트림</a:t>
            </a:r>
            <a:endParaRPr lang="en-US" altLang="ko-KR" sz="1400" dirty="0">
              <a:solidFill>
                <a:schemeClr val="bg1"/>
              </a:solidFill>
              <a:ea typeface="KoPub돋움체 Light" panose="02020603020101020101" pitchFamily="18" charset="-127"/>
            </a:endParaRPr>
          </a:p>
          <a:p>
            <a:endParaRPr lang="ko-KR" altLang="en-US" sz="1400" dirty="0">
              <a:solidFill>
                <a:schemeClr val="bg1"/>
              </a:solidFill>
              <a:ea typeface="KoPub돋움체 Light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  </a:t>
            </a:r>
            <a:r>
              <a:rPr lang="en-US" altLang="ko-KR" sz="1400" dirty="0" err="1">
                <a:solidFill>
                  <a:schemeClr val="bg1"/>
                </a:solidFill>
                <a:ea typeface="KoPub돋움체 Light" panose="02020603020101020101" pitchFamily="18" charset="-127"/>
              </a:rPr>
              <a:t>oos.writeObject</a:t>
            </a:r>
            <a:r>
              <a:rPr lang="en-US" altLang="ko-KR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ea typeface="KoPub돋움체 Light" panose="02020603020101020101" pitchFamily="18" charset="-127"/>
              </a:rPr>
              <a:t>list.get</a:t>
            </a:r>
            <a:r>
              <a:rPr lang="en-US" altLang="ko-KR" sz="1400" dirty="0">
                <a:solidFill>
                  <a:schemeClr val="bg1"/>
                </a:solidFill>
                <a:ea typeface="KoPub돋움체 Light" panose="02020603020101020101" pitchFamily="18" charset="-127"/>
              </a:rPr>
              <a:t>(index)); </a:t>
            </a:r>
            <a:r>
              <a:rPr lang="en-US" altLang="ko-KR" sz="1400" dirty="0">
                <a:solidFill>
                  <a:schemeClr val="bg1"/>
                </a:solidFill>
                <a:ea typeface="KoPub돋움체 Light" panose="02020603020101020101" pitchFamily="18" charset="-127"/>
                <a:sym typeface="Wingdings" panose="05000000000000000000" pitchFamily="2" charset="2"/>
              </a:rPr>
              <a:t> </a:t>
            </a:r>
            <a:r>
              <a:rPr lang="ko-KR" altLang="en-US" sz="1400" dirty="0">
                <a:solidFill>
                  <a:schemeClr val="bg1"/>
                </a:solidFill>
                <a:ea typeface="KoPub돋움체 Light" panose="02020603020101020101" pitchFamily="18" charset="-127"/>
                <a:sym typeface="Wingdings" panose="05000000000000000000" pitchFamily="2" charset="2"/>
              </a:rPr>
              <a:t>객체를 저장하는 메서드</a:t>
            </a:r>
            <a:endParaRPr lang="en-US" altLang="ko-KR" sz="1400" dirty="0">
              <a:solidFill>
                <a:schemeClr val="bg1"/>
              </a:solidFill>
              <a:ea typeface="KoPub돋움체 Light" panose="02020603020101020101" pitchFamily="18" charset="-127"/>
            </a:endParaRPr>
          </a:p>
          <a:p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82135" y="3302932"/>
            <a:ext cx="56290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78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223315" y="3993209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</a:t>
            </a:r>
            <a:r>
              <a:rPr kumimoji="0" lang="en-US" altLang="ko-KR" sz="18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FOR YOUR ATTENTION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413208" y="2579867"/>
            <a:ext cx="1634835" cy="868218"/>
            <a:chOff x="5413208" y="2579867"/>
            <a:chExt cx="1634835" cy="868218"/>
          </a:xfrm>
        </p:grpSpPr>
        <p:grpSp>
          <p:nvGrpSpPr>
            <p:cNvPr id="19" name="그룹 18"/>
            <p:cNvGrpSpPr/>
            <p:nvPr/>
          </p:nvGrpSpPr>
          <p:grpSpPr>
            <a:xfrm>
              <a:off x="5413208" y="2579867"/>
              <a:ext cx="1634835" cy="868218"/>
              <a:chOff x="5678217" y="2449913"/>
              <a:chExt cx="1217735" cy="121773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1" name="그룹 20"/>
              <p:cNvGrpSpPr/>
              <p:nvPr/>
            </p:nvGrpSpPr>
            <p:grpSpPr>
              <a:xfrm>
                <a:off x="6450365" y="2861476"/>
                <a:ext cx="79812" cy="87112"/>
                <a:chOff x="6189663" y="3111500"/>
                <a:chExt cx="260350" cy="284163"/>
              </a:xfrm>
              <a:solidFill>
                <a:schemeClr val="bg1"/>
              </a:solidFill>
            </p:grpSpPr>
            <p:sp>
              <p:nvSpPr>
                <p:cNvPr id="23" name="Freeform 1250"/>
                <p:cNvSpPr>
                  <a:spLocks/>
                </p:cNvSpPr>
                <p:nvPr/>
              </p:nvSpPr>
              <p:spPr bwMode="auto">
                <a:xfrm>
                  <a:off x="6189663" y="3111500"/>
                  <a:ext cx="52388" cy="52387"/>
                </a:xfrm>
                <a:custGeom>
                  <a:avLst/>
                  <a:gdLst>
                    <a:gd name="T0" fmla="*/ 50 w 99"/>
                    <a:gd name="T1" fmla="*/ 0 h 99"/>
                    <a:gd name="T2" fmla="*/ 63 w 99"/>
                    <a:gd name="T3" fmla="*/ 2 h 99"/>
                    <a:gd name="T4" fmla="*/ 74 w 99"/>
                    <a:gd name="T5" fmla="*/ 7 h 99"/>
                    <a:gd name="T6" fmla="*/ 85 w 99"/>
                    <a:gd name="T7" fmla="*/ 14 h 99"/>
                    <a:gd name="T8" fmla="*/ 94 w 99"/>
                    <a:gd name="T9" fmla="*/ 25 h 99"/>
                    <a:gd name="T10" fmla="*/ 98 w 99"/>
                    <a:gd name="T11" fmla="*/ 36 h 99"/>
                    <a:gd name="T12" fmla="*/ 99 w 99"/>
                    <a:gd name="T13" fmla="*/ 50 h 99"/>
                    <a:gd name="T14" fmla="*/ 98 w 99"/>
                    <a:gd name="T15" fmla="*/ 63 h 99"/>
                    <a:gd name="T16" fmla="*/ 94 w 99"/>
                    <a:gd name="T17" fmla="*/ 74 h 99"/>
                    <a:gd name="T18" fmla="*/ 85 w 99"/>
                    <a:gd name="T19" fmla="*/ 85 h 99"/>
                    <a:gd name="T20" fmla="*/ 75 w 99"/>
                    <a:gd name="T21" fmla="*/ 92 h 99"/>
                    <a:gd name="T22" fmla="*/ 63 w 99"/>
                    <a:gd name="T23" fmla="*/ 98 h 99"/>
                    <a:gd name="T24" fmla="*/ 50 w 99"/>
                    <a:gd name="T25" fmla="*/ 99 h 99"/>
                    <a:gd name="T26" fmla="*/ 38 w 99"/>
                    <a:gd name="T27" fmla="*/ 98 h 99"/>
                    <a:gd name="T28" fmla="*/ 25 w 99"/>
                    <a:gd name="T29" fmla="*/ 92 h 99"/>
                    <a:gd name="T30" fmla="*/ 16 w 99"/>
                    <a:gd name="T31" fmla="*/ 85 h 99"/>
                    <a:gd name="T32" fmla="*/ 7 w 99"/>
                    <a:gd name="T33" fmla="*/ 74 h 99"/>
                    <a:gd name="T34" fmla="*/ 3 w 99"/>
                    <a:gd name="T35" fmla="*/ 63 h 99"/>
                    <a:gd name="T36" fmla="*/ 0 w 99"/>
                    <a:gd name="T37" fmla="*/ 50 h 99"/>
                    <a:gd name="T38" fmla="*/ 3 w 99"/>
                    <a:gd name="T39" fmla="*/ 36 h 99"/>
                    <a:gd name="T40" fmla="*/ 7 w 99"/>
                    <a:gd name="T41" fmla="*/ 25 h 99"/>
                    <a:gd name="T42" fmla="*/ 16 w 99"/>
                    <a:gd name="T43" fmla="*/ 14 h 99"/>
                    <a:gd name="T44" fmla="*/ 25 w 99"/>
                    <a:gd name="T45" fmla="*/ 7 h 99"/>
                    <a:gd name="T46" fmla="*/ 38 w 99"/>
                    <a:gd name="T47" fmla="*/ 2 h 99"/>
                    <a:gd name="T48" fmla="*/ 50 w 99"/>
                    <a:gd name="T4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9" h="99">
                      <a:moveTo>
                        <a:pt x="50" y="0"/>
                      </a:moveTo>
                      <a:lnTo>
                        <a:pt x="63" y="2"/>
                      </a:lnTo>
                      <a:lnTo>
                        <a:pt x="74" y="7"/>
                      </a:lnTo>
                      <a:lnTo>
                        <a:pt x="85" y="14"/>
                      </a:lnTo>
                      <a:lnTo>
                        <a:pt x="94" y="25"/>
                      </a:lnTo>
                      <a:lnTo>
                        <a:pt x="98" y="36"/>
                      </a:lnTo>
                      <a:lnTo>
                        <a:pt x="99" y="50"/>
                      </a:lnTo>
                      <a:lnTo>
                        <a:pt x="98" y="63"/>
                      </a:lnTo>
                      <a:lnTo>
                        <a:pt x="94" y="74"/>
                      </a:lnTo>
                      <a:lnTo>
                        <a:pt x="85" y="85"/>
                      </a:lnTo>
                      <a:lnTo>
                        <a:pt x="75" y="92"/>
                      </a:lnTo>
                      <a:lnTo>
                        <a:pt x="63" y="98"/>
                      </a:lnTo>
                      <a:lnTo>
                        <a:pt x="50" y="99"/>
                      </a:lnTo>
                      <a:lnTo>
                        <a:pt x="38" y="98"/>
                      </a:lnTo>
                      <a:lnTo>
                        <a:pt x="25" y="92"/>
                      </a:lnTo>
                      <a:lnTo>
                        <a:pt x="16" y="85"/>
                      </a:lnTo>
                      <a:lnTo>
                        <a:pt x="7" y="74"/>
                      </a:lnTo>
                      <a:lnTo>
                        <a:pt x="3" y="63"/>
                      </a:lnTo>
                      <a:lnTo>
                        <a:pt x="0" y="50"/>
                      </a:lnTo>
                      <a:lnTo>
                        <a:pt x="3" y="36"/>
                      </a:lnTo>
                      <a:lnTo>
                        <a:pt x="7" y="25"/>
                      </a:lnTo>
                      <a:lnTo>
                        <a:pt x="16" y="14"/>
                      </a:lnTo>
                      <a:lnTo>
                        <a:pt x="25" y="7"/>
                      </a:lnTo>
                      <a:lnTo>
                        <a:pt x="38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1251"/>
                <p:cNvSpPr>
                  <a:spLocks/>
                </p:cNvSpPr>
                <p:nvPr/>
              </p:nvSpPr>
              <p:spPr bwMode="auto">
                <a:xfrm>
                  <a:off x="6303963" y="3354388"/>
                  <a:ext cx="41275" cy="41275"/>
                </a:xfrm>
                <a:custGeom>
                  <a:avLst/>
                  <a:gdLst>
                    <a:gd name="T0" fmla="*/ 39 w 79"/>
                    <a:gd name="T1" fmla="*/ 0 h 80"/>
                    <a:gd name="T2" fmla="*/ 54 w 79"/>
                    <a:gd name="T3" fmla="*/ 3 h 80"/>
                    <a:gd name="T4" fmla="*/ 68 w 79"/>
                    <a:gd name="T5" fmla="*/ 12 h 80"/>
                    <a:gd name="T6" fmla="*/ 77 w 79"/>
                    <a:gd name="T7" fmla="*/ 24 h 80"/>
                    <a:gd name="T8" fmla="*/ 79 w 79"/>
                    <a:gd name="T9" fmla="*/ 39 h 80"/>
                    <a:gd name="T10" fmla="*/ 77 w 79"/>
                    <a:gd name="T11" fmla="*/ 55 h 80"/>
                    <a:gd name="T12" fmla="*/ 68 w 79"/>
                    <a:gd name="T13" fmla="*/ 67 h 80"/>
                    <a:gd name="T14" fmla="*/ 54 w 79"/>
                    <a:gd name="T15" fmla="*/ 77 h 80"/>
                    <a:gd name="T16" fmla="*/ 39 w 79"/>
                    <a:gd name="T17" fmla="*/ 80 h 80"/>
                    <a:gd name="T18" fmla="*/ 25 w 79"/>
                    <a:gd name="T19" fmla="*/ 77 h 80"/>
                    <a:gd name="T20" fmla="*/ 11 w 79"/>
                    <a:gd name="T21" fmla="*/ 67 h 80"/>
                    <a:gd name="T22" fmla="*/ 3 w 79"/>
                    <a:gd name="T23" fmla="*/ 55 h 80"/>
                    <a:gd name="T24" fmla="*/ 0 w 79"/>
                    <a:gd name="T25" fmla="*/ 39 h 80"/>
                    <a:gd name="T26" fmla="*/ 3 w 79"/>
                    <a:gd name="T27" fmla="*/ 24 h 80"/>
                    <a:gd name="T28" fmla="*/ 11 w 79"/>
                    <a:gd name="T29" fmla="*/ 12 h 80"/>
                    <a:gd name="T30" fmla="*/ 25 w 79"/>
                    <a:gd name="T31" fmla="*/ 3 h 80"/>
                    <a:gd name="T32" fmla="*/ 39 w 79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9" h="80">
                      <a:moveTo>
                        <a:pt x="39" y="0"/>
                      </a:moveTo>
                      <a:lnTo>
                        <a:pt x="54" y="3"/>
                      </a:lnTo>
                      <a:lnTo>
                        <a:pt x="68" y="12"/>
                      </a:lnTo>
                      <a:lnTo>
                        <a:pt x="77" y="24"/>
                      </a:lnTo>
                      <a:lnTo>
                        <a:pt x="79" y="39"/>
                      </a:lnTo>
                      <a:lnTo>
                        <a:pt x="77" y="55"/>
                      </a:lnTo>
                      <a:lnTo>
                        <a:pt x="68" y="67"/>
                      </a:lnTo>
                      <a:lnTo>
                        <a:pt x="54" y="77"/>
                      </a:lnTo>
                      <a:lnTo>
                        <a:pt x="39" y="80"/>
                      </a:lnTo>
                      <a:lnTo>
                        <a:pt x="25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4"/>
                      </a:lnTo>
                      <a:lnTo>
                        <a:pt x="11" y="12"/>
                      </a:lnTo>
                      <a:lnTo>
                        <a:pt x="25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1252"/>
                <p:cNvSpPr>
                  <a:spLocks/>
                </p:cNvSpPr>
                <p:nvPr/>
              </p:nvSpPr>
              <p:spPr bwMode="auto">
                <a:xfrm>
                  <a:off x="6408738" y="3354388"/>
                  <a:ext cx="41275" cy="41275"/>
                </a:xfrm>
                <a:custGeom>
                  <a:avLst/>
                  <a:gdLst>
                    <a:gd name="T0" fmla="*/ 39 w 78"/>
                    <a:gd name="T1" fmla="*/ 0 h 80"/>
                    <a:gd name="T2" fmla="*/ 55 w 78"/>
                    <a:gd name="T3" fmla="*/ 3 h 80"/>
                    <a:gd name="T4" fmla="*/ 67 w 78"/>
                    <a:gd name="T5" fmla="*/ 12 h 80"/>
                    <a:gd name="T6" fmla="*/ 75 w 78"/>
                    <a:gd name="T7" fmla="*/ 25 h 80"/>
                    <a:gd name="T8" fmla="*/ 78 w 78"/>
                    <a:gd name="T9" fmla="*/ 39 h 80"/>
                    <a:gd name="T10" fmla="*/ 75 w 78"/>
                    <a:gd name="T11" fmla="*/ 55 h 80"/>
                    <a:gd name="T12" fmla="*/ 67 w 78"/>
                    <a:gd name="T13" fmla="*/ 67 h 80"/>
                    <a:gd name="T14" fmla="*/ 55 w 78"/>
                    <a:gd name="T15" fmla="*/ 77 h 80"/>
                    <a:gd name="T16" fmla="*/ 39 w 78"/>
                    <a:gd name="T17" fmla="*/ 80 h 80"/>
                    <a:gd name="T18" fmla="*/ 24 w 78"/>
                    <a:gd name="T19" fmla="*/ 77 h 80"/>
                    <a:gd name="T20" fmla="*/ 11 w 78"/>
                    <a:gd name="T21" fmla="*/ 67 h 80"/>
                    <a:gd name="T22" fmla="*/ 3 w 78"/>
                    <a:gd name="T23" fmla="*/ 55 h 80"/>
                    <a:gd name="T24" fmla="*/ 0 w 78"/>
                    <a:gd name="T25" fmla="*/ 39 h 80"/>
                    <a:gd name="T26" fmla="*/ 3 w 78"/>
                    <a:gd name="T27" fmla="*/ 25 h 80"/>
                    <a:gd name="T28" fmla="*/ 11 w 78"/>
                    <a:gd name="T29" fmla="*/ 12 h 80"/>
                    <a:gd name="T30" fmla="*/ 24 w 78"/>
                    <a:gd name="T31" fmla="*/ 3 h 80"/>
                    <a:gd name="T32" fmla="*/ 39 w 78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80">
                      <a:moveTo>
                        <a:pt x="39" y="0"/>
                      </a:moveTo>
                      <a:lnTo>
                        <a:pt x="55" y="3"/>
                      </a:lnTo>
                      <a:lnTo>
                        <a:pt x="67" y="12"/>
                      </a:lnTo>
                      <a:lnTo>
                        <a:pt x="75" y="25"/>
                      </a:lnTo>
                      <a:lnTo>
                        <a:pt x="78" y="39"/>
                      </a:lnTo>
                      <a:lnTo>
                        <a:pt x="75" y="55"/>
                      </a:lnTo>
                      <a:lnTo>
                        <a:pt x="67" y="67"/>
                      </a:lnTo>
                      <a:lnTo>
                        <a:pt x="55" y="77"/>
                      </a:lnTo>
                      <a:lnTo>
                        <a:pt x="39" y="80"/>
                      </a:lnTo>
                      <a:lnTo>
                        <a:pt x="24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5"/>
                      </a:lnTo>
                      <a:lnTo>
                        <a:pt x="11" y="12"/>
                      </a:lnTo>
                      <a:lnTo>
                        <a:pt x="24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도넛 2253"/>
              <p:cNvSpPr/>
              <p:nvPr/>
            </p:nvSpPr>
            <p:spPr>
              <a:xfrm>
                <a:off x="5678217" y="2449913"/>
                <a:ext cx="1217735" cy="1217735"/>
              </a:xfrm>
              <a:prstGeom prst="donut">
                <a:avLst>
                  <a:gd name="adj" fmla="val 342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6399" y="2649140"/>
              <a:ext cx="1487055" cy="729673"/>
            </a:xfrm>
            <a:prstGeom prst="ellipse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4955587" y="3467680"/>
            <a:ext cx="254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 컷</a:t>
            </a: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268</TotalTime>
  <Words>354</Words>
  <Application>Microsoft Office PowerPoint</Application>
  <PresentationFormat>사용자 지정</PresentationFormat>
  <Paragraphs>108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KITT</cp:lastModifiedBy>
  <cp:revision>37</cp:revision>
  <dcterms:created xsi:type="dcterms:W3CDTF">2016-03-12T15:04:52Z</dcterms:created>
  <dcterms:modified xsi:type="dcterms:W3CDTF">2021-03-19T04:50:42Z</dcterms:modified>
</cp:coreProperties>
</file>