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서버 개발을 위한 비동기 자바스크립트 런타임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Node.js의 장단점 요약</a:t>
            </a:r>
          </a:p>
          <a:p>
            <a:r>
              <a:t>• Node.js를 배워두면 좋은 이유 및 활용 분야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Node.js는 서버 측에서 실행되는 JavaScript 런타임</a:t>
            </a:r>
          </a:p>
          <a:p>
            <a:r>
              <a:t>• Chrome의 V8 JavaScript 엔진 기반</a:t>
            </a:r>
          </a:p>
          <a:p>
            <a:r>
              <a:t>• 주로 서버 개발에 사용됨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비동기 I/O: 이벤트 기반 비동기 프로그래밍 가능</a:t>
            </a:r>
          </a:p>
          <a:p>
            <a:r>
              <a:t>• 단일 스레드: 메모리와 CPU 자원 절약</a:t>
            </a:r>
          </a:p>
          <a:p>
            <a:r>
              <a:t>• 크로스 플랫폼: Windows, MacOS, Linux에서 모두 사용 가능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장점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빠른 실행 속도</a:t>
            </a:r>
          </a:p>
          <a:p>
            <a:r>
              <a:t>• 낮은 메모리 사용량</a:t>
            </a:r>
          </a:p>
          <a:p>
            <a:r>
              <a:t>• 수많은 오픈 소스 패키지 제공 (npm)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CPU 집약적인 작업에 부적합</a:t>
            </a:r>
          </a:p>
          <a:p>
            <a:r>
              <a:t>• 단일 스레드로 인해 메모리 관리가 어려울 수 있음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 및 모듈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HTTP, FS, Path, OS 등 내장 모듈 설명</a:t>
            </a:r>
          </a:p>
          <a:p>
            <a:r>
              <a:t>• npm: Node.js 패키지 매니저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 활용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실시간 애플리케이션 (예: 채팅, 협업 툴)</a:t>
            </a:r>
          </a:p>
          <a:p>
            <a:r>
              <a:t>• 웹 서버, API 서버</a:t>
            </a:r>
          </a:p>
          <a:p>
            <a:r>
              <a:t>• 마이크로서비스 아키텍처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간단한 코드 예제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http = require('http');</a:t>
            </a:r>
          </a:p>
          <a:p>
            <a:r>
              <a:t>const server = http.createServer((req, res) =&gt; {</a:t>
            </a:r>
          </a:p>
          <a:p>
            <a:r>
              <a:t>    res.statusCode = 200;</a:t>
            </a:r>
          </a:p>
          <a:p>
            <a:r>
              <a:t>    res.setHeader('Content-Type', 'text/plain');</a:t>
            </a:r>
          </a:p>
          <a:p>
            <a:r>
              <a:t>    res.end('Hello, World!\n');</a:t>
            </a:r>
          </a:p>
          <a:p>
            <a:r>
              <a:t>});</a:t>
            </a:r>
          </a:p>
          <a:p>
            <a:r>
              <a:t>server.listen(3000, () =&gt; {</a:t>
            </a:r>
          </a:p>
          <a:p>
            <a:r>
              <a:t>    console.log('서버가 http://localhost:3000에서 실행 중입니다.');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Node.js와 JavaScript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Node.js: 서버 환경에서의 JS 실행</a:t>
            </a:r>
          </a:p>
          <a:p>
            <a:r>
              <a:t>• JavaScript: 주로 클라이언트 환경에서 실행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