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C361-8E1F-BCB9-7430-4984C0CE9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038D4-A253-949C-0955-32FB6D0E3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F5ADA-68D2-A2E1-03D0-FBC50742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2573B-4C4E-7B4B-EB82-F11CD0E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115FA-77E2-4756-9041-FC1EAA70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34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7017C-CAEA-1F43-281A-9B91D8E9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28D1F-4039-EBE4-A909-04C956E9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5D4FD-19CB-AD13-133E-15F8328D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B36DF-096E-3057-0C7E-9F25BD8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9ECFF-EAD4-6084-F7B5-49FD8ED3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636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7223FF-7449-9DA5-B08C-FD20062E2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4863D-57D0-27B9-1595-FB401F640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C58F4-C99D-D62B-B267-A6B7003A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02EDE-CCF2-0263-9F05-753B0AD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4C532-41BC-088F-2A81-343FB0D3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888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CBACA-8339-D0F6-5DAF-82A73D67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A48A8-D9AC-47B6-99E7-ECAF1326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67731-9C05-E705-A0A7-48B85C4A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44E94-9533-BFE1-FE4B-A366113F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CDE88-0D43-B18C-2626-84DEE226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2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F9D6-C5F1-835A-FF68-CEEA7ECD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DE7B2-8653-15C0-2404-CD294A35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93561-4D4E-4661-1045-91386EAA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B6D25-F011-541A-B367-60FA6F81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0F1E2-6A4C-F663-E8DB-86D2711F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173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1D8E-A7A2-F30F-2CE4-82C91385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CC4B1-E465-E047-806B-BF399FD20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D708C-702F-0C5E-B8EB-B7692D19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D74D3-5EF9-F5E9-CD48-DBB4C701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5E288-989E-9080-475F-FCAC63C7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B024C-8947-B27C-C69A-C0D75B64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672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00A31-D437-0216-E0A0-BEF8F338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A09AC-C1B7-2D09-2E20-8E2119E5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E758A-0FB3-9F1A-91B9-D108340B2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A12A5-ED01-D313-2A92-3951EDB7B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E97D6C-58E7-A021-25D6-1AF0A35AD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D86C86-D7CB-D3CD-0E4A-E2D1A227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A87B3D-1D7E-28E8-BC3F-65680BB3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56DE8B-4FDE-781B-CAB0-79AA2510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3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6D17F-1A1A-1AB6-9BFB-B37BE362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F04B7-7715-A5CF-9D46-2D1BC761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744C58-EA5B-0885-F052-6749333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C8848-F067-FE22-2071-79F2C552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80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83DD16-898B-316F-3E91-51CA4101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6E6625-2B9E-8E45-428E-637FC434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C4361C-02C3-D6A5-4560-5C06F0A5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381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D7617-5EFA-C8A0-C9FC-5CFFFA21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BD0FC-4584-AE67-63D1-AF93F275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C0BAB-6378-179D-05C0-D5CCB48F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2EC3A-2C7E-736B-2FF7-A4D07C51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ACD84-8BBA-221F-D4D5-7297E3FA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75DE0-87E3-2599-FC04-A295B7AF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615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4555B-ED65-7E00-99F3-61855BE7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F24DF1-7073-9B78-AC79-E906A1B6C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AB7CDD-DD77-31BF-79D5-71F9214C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D24C7-4B5E-0F35-B4D0-5303A5E3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32594-E419-D8E1-6E81-114F5055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A3E5A-FC48-55C8-A8C1-8DBBF670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51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F76AEC-4EEA-599F-0ABD-F6381C83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9FE57-FF47-030B-E741-9387A0414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634B6-7E01-01A1-30E2-79F8E3F00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2F230F-C728-A642-B47E-092C816AD408}" type="datetimeFigureOut">
              <a:rPr kumimoji="1" lang="ko-KR" altLang="en-US" smtClean="0"/>
              <a:t>2024. 8. 10.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D09B3-57D9-D008-9267-EBD37B78F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991F1-581F-1F3C-5045-3AFB233A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BCACA-E50B-5E48-BC6C-166B77A527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338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512D3F-3620-3B92-78A3-E79C6076DDDD}"/>
              </a:ext>
            </a:extLst>
          </p:cNvPr>
          <p:cNvSpPr/>
          <p:nvPr/>
        </p:nvSpPr>
        <p:spPr>
          <a:xfrm>
            <a:off x="1643449" y="1260389"/>
            <a:ext cx="3052119" cy="3917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4413F3-B124-2A1E-4966-6B5107E2D0AD}"/>
              </a:ext>
            </a:extLst>
          </p:cNvPr>
          <p:cNvSpPr/>
          <p:nvPr/>
        </p:nvSpPr>
        <p:spPr>
          <a:xfrm>
            <a:off x="5174925" y="1260389"/>
            <a:ext cx="3052119" cy="3917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40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that shows a hub-spoke virtual network topology in Azure with spoke networks connected through the hub or directly.">
            <a:extLst>
              <a:ext uri="{FF2B5EF4-FFF2-40B4-BE49-F238E27FC236}">
                <a16:creationId xmlns:a16="http://schemas.microsoft.com/office/drawing/2014/main" id="{8385BE04-8301-B9A1-E103-811B8E5B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0"/>
            <a:ext cx="10990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A8153A-3FF8-8464-C477-16A5B2A875C2}"/>
              </a:ext>
            </a:extLst>
          </p:cNvPr>
          <p:cNvSpPr/>
          <p:nvPr/>
        </p:nvSpPr>
        <p:spPr>
          <a:xfrm>
            <a:off x="8377881" y="1297459"/>
            <a:ext cx="617838" cy="667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166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승일 한</dc:creator>
  <cp:lastModifiedBy>승일 한</cp:lastModifiedBy>
  <cp:revision>1</cp:revision>
  <dcterms:created xsi:type="dcterms:W3CDTF">2024-08-10T06:44:42Z</dcterms:created>
  <dcterms:modified xsi:type="dcterms:W3CDTF">2024-08-11T04:55:56Z</dcterms:modified>
</cp:coreProperties>
</file>