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C361-8E1F-BCB9-7430-4984C0CE9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038D4-A253-949C-0955-32FB6D0E3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F5ADA-68D2-A2E1-03D0-FBC50742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2573B-4C4E-7B4B-EB82-F11CD0E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115FA-77E2-4756-9041-FC1EAA7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34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7017C-CAEA-1F43-281A-9B91D8E9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28D1F-4039-EBE4-A909-04C956E9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5D4FD-19CB-AD13-133E-15F8328D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B36DF-096E-3057-0C7E-9F25BD8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9ECFF-EAD4-6084-F7B5-49FD8ED3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3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7223FF-7449-9DA5-B08C-FD20062E2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4863D-57D0-27B9-1595-FB401F64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58F4-C99D-D62B-B267-A6B7003A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2EDE-CCF2-0263-9F05-753B0AD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4C532-41BC-088F-2A81-343FB0D3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88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CBACA-8339-D0F6-5DAF-82A73D67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A48A8-D9AC-47B6-99E7-ECAF1326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67731-9C05-E705-A0A7-48B85C4A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44E94-9533-BFE1-FE4B-A366113F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CDE88-0D43-B18C-2626-84DEE226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2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F9D6-C5F1-835A-FF68-CEEA7ECD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DE7B2-8653-15C0-2404-CD294A35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93561-4D4E-4661-1045-91386EAA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B6D25-F011-541A-B367-60FA6F81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0F1E2-6A4C-F663-E8DB-86D2711F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7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1D8E-A7A2-F30F-2CE4-82C9138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C4B1-E465-E047-806B-BF399FD20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D708C-702F-0C5E-B8EB-B7692D19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D74D3-5EF9-F5E9-CD48-DBB4C701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5E288-989E-9080-475F-FCAC63C7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B024C-8947-B27C-C69A-C0D75B64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7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00A31-D437-0216-E0A0-BEF8F338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A09AC-C1B7-2D09-2E20-8E2119E5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E758A-0FB3-9F1A-91B9-D108340B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A12A5-ED01-D313-2A92-3951EDB7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E97D6C-58E7-A021-25D6-1AF0A35A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86C86-D7CB-D3CD-0E4A-E2D1A227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A87B3D-1D7E-28E8-BC3F-65680BB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6DE8B-4FDE-781B-CAB0-79AA2510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3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6D17F-1A1A-1AB6-9BFB-B37BE362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F04B7-7715-A5CF-9D46-2D1BC761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744C58-EA5B-0885-F052-6749333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C8848-F067-FE22-2071-79F2C552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8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3DD16-898B-316F-3E91-51CA4101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E6625-2B9E-8E45-428E-637FC434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4361C-02C3-D6A5-4560-5C06F0A5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8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D7617-5EFA-C8A0-C9FC-5CFFFA21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BD0FC-4584-AE67-63D1-AF93F275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C0BAB-6378-179D-05C0-D5CCB48F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2EC3A-2C7E-736B-2FF7-A4D07C51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ACD84-8BBA-221F-D4D5-7297E3F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75DE0-87E3-2599-FC04-A295B7AF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15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555B-ED65-7E00-99F3-61855BE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F24DF1-7073-9B78-AC79-E906A1B6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AB7CDD-DD77-31BF-79D5-71F9214C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D24C7-4B5E-0F35-B4D0-5303A5E3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32594-E419-D8E1-6E81-114F505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A3E5A-FC48-55C8-A8C1-8DBBF670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51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76AEC-4EEA-599F-0ABD-F6381C83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9FE57-FF47-030B-E741-9387A041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634B6-7E01-01A1-30E2-79F8E3F0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F230F-C728-A642-B47E-092C816AD40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D09B3-57D9-D008-9267-EBD37B78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991F1-581F-1F3C-5045-3AFB233A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3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3" Type="http://schemas.openxmlformats.org/officeDocument/2006/relationships/image" Target="../media/image40.svg"/><Relationship Id="rId7" Type="http://schemas.openxmlformats.org/officeDocument/2006/relationships/image" Target="../media/image38.svg"/><Relationship Id="rId12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2.svg"/><Relationship Id="rId5" Type="http://schemas.openxmlformats.org/officeDocument/2006/relationships/image" Target="../media/image42.svg"/><Relationship Id="rId1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B2CFE8EE-1A7A-F884-D8B5-E5F830B54C21}"/>
              </a:ext>
            </a:extLst>
          </p:cNvPr>
          <p:cNvGrpSpPr/>
          <p:nvPr/>
        </p:nvGrpSpPr>
        <p:grpSpPr>
          <a:xfrm>
            <a:off x="489978" y="504395"/>
            <a:ext cx="681853" cy="1112968"/>
            <a:chOff x="489978" y="504395"/>
            <a:chExt cx="681853" cy="1112968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922DAE5E-7F67-FA98-55BB-4FBA61828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978" y="504395"/>
              <a:ext cx="681853" cy="6818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1ADA6B-749C-320C-079C-57A61F20BD39}"/>
                </a:ext>
              </a:extLst>
            </p:cNvPr>
            <p:cNvSpPr txBox="1"/>
            <p:nvPr/>
          </p:nvSpPr>
          <p:spPr>
            <a:xfrm>
              <a:off x="531783" y="12480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AKS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893818-98D8-82A5-393C-D96FE572E69A}"/>
              </a:ext>
            </a:extLst>
          </p:cNvPr>
          <p:cNvGrpSpPr/>
          <p:nvPr/>
        </p:nvGrpSpPr>
        <p:grpSpPr>
          <a:xfrm>
            <a:off x="1762725" y="504395"/>
            <a:ext cx="681853" cy="1112968"/>
            <a:chOff x="1762725" y="504395"/>
            <a:chExt cx="681853" cy="111296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3604957C-5763-4180-3E73-9A61ADF4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2725" y="504395"/>
              <a:ext cx="681853" cy="6818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ACFD50-51E1-460F-48A2-F8C2A1A1AA4A}"/>
                </a:ext>
              </a:extLst>
            </p:cNvPr>
            <p:cNvSpPr txBox="1"/>
            <p:nvPr/>
          </p:nvSpPr>
          <p:spPr>
            <a:xfrm>
              <a:off x="1832583" y="124803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VM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87607F-5C4D-65CC-B269-B376AC0ED7AA}"/>
              </a:ext>
            </a:extLst>
          </p:cNvPr>
          <p:cNvGrpSpPr/>
          <p:nvPr/>
        </p:nvGrpSpPr>
        <p:grpSpPr>
          <a:xfrm>
            <a:off x="2845487" y="504395"/>
            <a:ext cx="792205" cy="1112968"/>
            <a:chOff x="2845487" y="504395"/>
            <a:chExt cx="792205" cy="1112968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D0FAABC6-3413-C5A5-1480-6D4CFF0D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9771" y="504395"/>
              <a:ext cx="743636" cy="7436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F7B8E-9947-AA82-40A6-35F000B4381B}"/>
                </a:ext>
              </a:extLst>
            </p:cNvPr>
            <p:cNvSpPr txBox="1"/>
            <p:nvPr/>
          </p:nvSpPr>
          <p:spPr>
            <a:xfrm>
              <a:off x="2845487" y="1248031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VMSS</a:t>
              </a:r>
              <a:endParaRPr kumimoji="1"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528DE2-8527-7432-D213-DE17B2F05324}"/>
              </a:ext>
            </a:extLst>
          </p:cNvPr>
          <p:cNvGrpSpPr/>
          <p:nvPr/>
        </p:nvGrpSpPr>
        <p:grpSpPr>
          <a:xfrm>
            <a:off x="4043834" y="442613"/>
            <a:ext cx="743635" cy="1174750"/>
            <a:chOff x="4043834" y="442613"/>
            <a:chExt cx="743635" cy="1174750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F50270B-D005-9C4F-795E-A501C0C70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43834" y="442613"/>
              <a:ext cx="743635" cy="74363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F95FE1-353F-D3B8-9ED6-EE9FB4716029}"/>
                </a:ext>
              </a:extLst>
            </p:cNvPr>
            <p:cNvSpPr txBox="1"/>
            <p:nvPr/>
          </p:nvSpPr>
          <p:spPr>
            <a:xfrm>
              <a:off x="4105341" y="1248031"/>
              <a:ext cx="620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ACR</a:t>
              </a:r>
              <a:endParaRPr kumimoji="1" lang="ko-KR" altLang="en-US" dirty="0"/>
            </a:p>
          </p:txBody>
        </p:sp>
      </p:grpSp>
      <p:pic>
        <p:nvPicPr>
          <p:cNvPr id="17" name="그래픽 16">
            <a:extLst>
              <a:ext uri="{FF2B5EF4-FFF2-40B4-BE49-F238E27FC236}">
                <a16:creationId xmlns:a16="http://schemas.microsoft.com/office/drawing/2014/main" id="{269517B4-0804-7195-CD85-48DF497DC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1158" y="394044"/>
            <a:ext cx="792204" cy="792204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B18A43-03F1-8D8D-95FB-3D645614DE9D}"/>
              </a:ext>
            </a:extLst>
          </p:cNvPr>
          <p:cNvGrpSpPr/>
          <p:nvPr/>
        </p:nvGrpSpPr>
        <p:grpSpPr>
          <a:xfrm>
            <a:off x="5212663" y="479681"/>
            <a:ext cx="731280" cy="1137682"/>
            <a:chOff x="5212663" y="479681"/>
            <a:chExt cx="731280" cy="1137682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4AAC2A4-6748-D0F9-F937-BD3A62794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12663" y="479681"/>
              <a:ext cx="731280" cy="731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A6C240-1C3C-687F-B552-32523BCE9B92}"/>
                </a:ext>
              </a:extLst>
            </p:cNvPr>
            <p:cNvSpPr txBox="1"/>
            <p:nvPr/>
          </p:nvSpPr>
          <p:spPr>
            <a:xfrm>
              <a:off x="5279181" y="1248031"/>
              <a:ext cx="598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SQL</a:t>
              </a:r>
              <a:endParaRPr kumimoji="1"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4CC9014-6F8A-58DF-61E2-D1D888DAE202}"/>
              </a:ext>
            </a:extLst>
          </p:cNvPr>
          <p:cNvSpPr txBox="1"/>
          <p:nvPr/>
        </p:nvSpPr>
        <p:spPr>
          <a:xfrm>
            <a:off x="6102956" y="124803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Cosmos</a:t>
            </a:r>
            <a:endParaRPr kumimoji="1"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1A92F4-FC57-386D-BC49-FD9ADDDB5719}"/>
              </a:ext>
            </a:extLst>
          </p:cNvPr>
          <p:cNvGrpSpPr/>
          <p:nvPr/>
        </p:nvGrpSpPr>
        <p:grpSpPr>
          <a:xfrm>
            <a:off x="7088372" y="504395"/>
            <a:ext cx="1265091" cy="1112968"/>
            <a:chOff x="7088372" y="504395"/>
            <a:chExt cx="1265091" cy="1112968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4940442E-40AD-6F25-090A-FA0F00EE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67632" y="504395"/>
              <a:ext cx="706566" cy="70656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EFDED7-F5C3-7C76-3D98-BBE911B89EBC}"/>
                </a:ext>
              </a:extLst>
            </p:cNvPr>
            <p:cNvSpPr txBox="1"/>
            <p:nvPr/>
          </p:nvSpPr>
          <p:spPr>
            <a:xfrm>
              <a:off x="7088372" y="1248031"/>
              <a:ext cx="1265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LogicApps</a:t>
              </a:r>
              <a:endParaRPr kumimoji="1"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FEEBF0-1AB1-8BA9-01B6-277FD84F3D65}"/>
              </a:ext>
            </a:extLst>
          </p:cNvPr>
          <p:cNvGrpSpPr/>
          <p:nvPr/>
        </p:nvGrpSpPr>
        <p:grpSpPr>
          <a:xfrm>
            <a:off x="8465321" y="429224"/>
            <a:ext cx="856908" cy="1188139"/>
            <a:chOff x="8465321" y="429224"/>
            <a:chExt cx="856908" cy="1188139"/>
          </a:xfrm>
        </p:grpSpPr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526EBE41-38AD-7A8A-6263-64391FEEF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65321" y="429224"/>
              <a:ext cx="856908" cy="85690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35B5D-2AEA-9DE8-0ABD-718E136158EF}"/>
                </a:ext>
              </a:extLst>
            </p:cNvPr>
            <p:cNvSpPr txBox="1"/>
            <p:nvPr/>
          </p:nvSpPr>
          <p:spPr>
            <a:xfrm>
              <a:off x="8522520" y="1248031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APIM</a:t>
              </a:r>
              <a:endParaRPr kumimoji="1"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F3BCB6-EC94-00FE-4D04-D26A0F548AAC}"/>
              </a:ext>
            </a:extLst>
          </p:cNvPr>
          <p:cNvGrpSpPr/>
          <p:nvPr/>
        </p:nvGrpSpPr>
        <p:grpSpPr>
          <a:xfrm>
            <a:off x="308100" y="2308481"/>
            <a:ext cx="1189878" cy="1120519"/>
            <a:chOff x="308100" y="2308481"/>
            <a:chExt cx="1189878" cy="1120519"/>
          </a:xfrm>
        </p:grpSpPr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90FF2CA-94D0-A026-DFAC-C24BC026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31783" y="2308481"/>
              <a:ext cx="718923" cy="71892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9E4C4C-2DCD-0EBE-76B8-6B91B179C3EB}"/>
                </a:ext>
              </a:extLst>
            </p:cNvPr>
            <p:cNvSpPr txBox="1"/>
            <p:nvPr/>
          </p:nvSpPr>
          <p:spPr>
            <a:xfrm>
              <a:off x="308100" y="3059668"/>
              <a:ext cx="118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EventGrid</a:t>
              </a:r>
              <a:endParaRPr kumimoji="1"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422F1FE-BF0B-F06C-4501-4FAD8620FAC6}"/>
              </a:ext>
            </a:extLst>
          </p:cNvPr>
          <p:cNvGrpSpPr/>
          <p:nvPr/>
        </p:nvGrpSpPr>
        <p:grpSpPr>
          <a:xfrm>
            <a:off x="1487619" y="2283768"/>
            <a:ext cx="1292726" cy="1145232"/>
            <a:chOff x="1487619" y="2283768"/>
            <a:chExt cx="1292726" cy="1145232"/>
          </a:xfrm>
        </p:grpSpPr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687E4C3D-072F-20A6-39C4-B6D44B7F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62725" y="2283768"/>
              <a:ext cx="743636" cy="74363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C184BE-6ABD-DA04-75A6-223EAF92DBF9}"/>
                </a:ext>
              </a:extLst>
            </p:cNvPr>
            <p:cNvSpPr txBox="1"/>
            <p:nvPr/>
          </p:nvSpPr>
          <p:spPr>
            <a:xfrm>
              <a:off x="1487619" y="3059668"/>
              <a:ext cx="1292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ServiceBus</a:t>
              </a:r>
              <a:endParaRPr kumimoji="1" lang="ko-KR" altLang="en-US" dirty="0"/>
            </a:p>
          </p:txBody>
        </p:sp>
      </p:grpSp>
      <p:pic>
        <p:nvPicPr>
          <p:cNvPr id="44" name="그래픽 43">
            <a:extLst>
              <a:ext uri="{FF2B5EF4-FFF2-40B4-BE49-F238E27FC236}">
                <a16:creationId xmlns:a16="http://schemas.microsoft.com/office/drawing/2014/main" id="{36B6D33B-CEDC-A278-F302-4BD479D500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96765" y="2283768"/>
            <a:ext cx="681853" cy="6818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70FBC5A-37EF-FC1D-AB6C-23DACE1287CA}"/>
              </a:ext>
            </a:extLst>
          </p:cNvPr>
          <p:cNvSpPr txBox="1"/>
          <p:nvPr/>
        </p:nvSpPr>
        <p:spPr>
          <a:xfrm>
            <a:off x="3019270" y="3059668"/>
            <a:ext cx="118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EventHub</a:t>
            </a:r>
            <a:endParaRPr kumimoji="1"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1141FD-D03E-85A1-BB15-B3499964E8A5}"/>
              </a:ext>
            </a:extLst>
          </p:cNvPr>
          <p:cNvGrpSpPr/>
          <p:nvPr/>
        </p:nvGrpSpPr>
        <p:grpSpPr>
          <a:xfrm>
            <a:off x="4391736" y="2234340"/>
            <a:ext cx="994183" cy="1194660"/>
            <a:chOff x="4391736" y="2234340"/>
            <a:chExt cx="994183" cy="1194660"/>
          </a:xfrm>
        </p:grpSpPr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3548CD11-7FBB-4A9D-B0F6-70741E370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98474" y="2234340"/>
              <a:ext cx="780707" cy="78070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41E637-5CD1-60E5-9EE2-4122A83D21EE}"/>
                </a:ext>
              </a:extLst>
            </p:cNvPr>
            <p:cNvSpPr txBox="1"/>
            <p:nvPr/>
          </p:nvSpPr>
          <p:spPr>
            <a:xfrm>
              <a:off x="4391736" y="3059668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AppGW</a:t>
              </a:r>
              <a:endParaRPr kumimoji="1"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CF53E-5615-2465-A213-2096AE3FB3BB}"/>
              </a:ext>
            </a:extLst>
          </p:cNvPr>
          <p:cNvGrpSpPr/>
          <p:nvPr/>
        </p:nvGrpSpPr>
        <p:grpSpPr>
          <a:xfrm>
            <a:off x="5462655" y="2234340"/>
            <a:ext cx="1266693" cy="1162396"/>
            <a:chOff x="5462655" y="2234340"/>
            <a:chExt cx="1266693" cy="1162396"/>
          </a:xfrm>
        </p:grpSpPr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34E72F6A-4C3D-2440-A155-77A3DDC9D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748895" y="2234340"/>
              <a:ext cx="694209" cy="69420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F66D02-EA78-BDD5-60F4-A431262F44BA}"/>
                </a:ext>
              </a:extLst>
            </p:cNvPr>
            <p:cNvSpPr txBox="1"/>
            <p:nvPr/>
          </p:nvSpPr>
          <p:spPr>
            <a:xfrm>
              <a:off x="5462655" y="302740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Private E.P</a:t>
              </a:r>
              <a:endParaRPr kumimoji="1"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C75DE29-89A6-9F42-CCC0-8E282C58D400}"/>
              </a:ext>
            </a:extLst>
          </p:cNvPr>
          <p:cNvGrpSpPr/>
          <p:nvPr/>
        </p:nvGrpSpPr>
        <p:grpSpPr>
          <a:xfrm>
            <a:off x="7154869" y="2283768"/>
            <a:ext cx="694209" cy="1187109"/>
            <a:chOff x="7154869" y="2283768"/>
            <a:chExt cx="694209" cy="1187109"/>
          </a:xfrm>
        </p:grpSpPr>
        <p:pic>
          <p:nvPicPr>
            <p:cNvPr id="57" name="그래픽 56">
              <a:extLst>
                <a:ext uri="{FF2B5EF4-FFF2-40B4-BE49-F238E27FC236}">
                  <a16:creationId xmlns:a16="http://schemas.microsoft.com/office/drawing/2014/main" id="{40963FF3-1418-61E0-B26A-7D4F5570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154869" y="2283768"/>
              <a:ext cx="694209" cy="69420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9B32B4-08FF-C9EF-3227-8DE21FCD0C02}"/>
                </a:ext>
              </a:extLst>
            </p:cNvPr>
            <p:cNvSpPr txBox="1"/>
            <p:nvPr/>
          </p:nvSpPr>
          <p:spPr>
            <a:xfrm>
              <a:off x="7311162" y="310154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LB</a:t>
              </a:r>
              <a:endParaRPr kumimoji="1" lang="ko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4DB7538-F92F-6CFA-DD86-54E7345D7249}"/>
              </a:ext>
            </a:extLst>
          </p:cNvPr>
          <p:cNvGrpSpPr/>
          <p:nvPr/>
        </p:nvGrpSpPr>
        <p:grpSpPr>
          <a:xfrm>
            <a:off x="8181550" y="2184913"/>
            <a:ext cx="1382110" cy="1190372"/>
            <a:chOff x="8181550" y="2184913"/>
            <a:chExt cx="1382110" cy="1190372"/>
          </a:xfrm>
        </p:grpSpPr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0FDDCD26-13CC-6FE2-25CA-C2DDC237A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465321" y="2184913"/>
              <a:ext cx="743636" cy="743636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3909B7A-20E3-B700-0AB3-CFBCF569D1FE}"/>
                </a:ext>
              </a:extLst>
            </p:cNvPr>
            <p:cNvSpPr txBox="1"/>
            <p:nvPr/>
          </p:nvSpPr>
          <p:spPr>
            <a:xfrm>
              <a:off x="8181550" y="3005953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Private Link</a:t>
              </a:r>
              <a:endParaRPr kumimoji="1" lang="ko-KR" altLang="en-US" dirty="0"/>
            </a:p>
          </p:txBody>
        </p:sp>
      </p:grpSp>
      <p:pic>
        <p:nvPicPr>
          <p:cNvPr id="65" name="그래픽 64">
            <a:extLst>
              <a:ext uri="{FF2B5EF4-FFF2-40B4-BE49-F238E27FC236}">
                <a16:creationId xmlns:a16="http://schemas.microsoft.com/office/drawing/2014/main" id="{51B320E1-2F51-CEAF-D945-8C278C25839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06969" y="4090592"/>
            <a:ext cx="723055" cy="7230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482B161-9EDB-9D64-2609-29D669436408}"/>
              </a:ext>
            </a:extLst>
          </p:cNvPr>
          <p:cNvSpPr txBox="1"/>
          <p:nvPr/>
        </p:nvSpPr>
        <p:spPr>
          <a:xfrm>
            <a:off x="277927" y="49008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DevOps</a:t>
            </a:r>
            <a:endParaRPr kumimoji="1"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DE50ECF-8A63-E8EA-AC72-4DD52E14DB26}"/>
              </a:ext>
            </a:extLst>
          </p:cNvPr>
          <p:cNvGrpSpPr/>
          <p:nvPr/>
        </p:nvGrpSpPr>
        <p:grpSpPr>
          <a:xfrm>
            <a:off x="1613552" y="4149380"/>
            <a:ext cx="1043107" cy="1036861"/>
            <a:chOff x="1613552" y="4149380"/>
            <a:chExt cx="1043107" cy="1036861"/>
          </a:xfrm>
        </p:grpSpPr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E18C386A-FBF3-C2C6-62CF-F7AB95494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832366" y="4149380"/>
              <a:ext cx="605478" cy="60547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28045A-BA02-6BB3-2A39-846B53E59B38}"/>
                </a:ext>
              </a:extLst>
            </p:cNvPr>
            <p:cNvSpPr txBox="1"/>
            <p:nvPr/>
          </p:nvSpPr>
          <p:spPr>
            <a:xfrm>
              <a:off x="1613552" y="4816909"/>
              <a:ext cx="1043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AZ Mon</a:t>
              </a:r>
              <a:endParaRPr kumimoji="1"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95895AF-FCE0-CCFF-C89D-7F36697F1933}"/>
              </a:ext>
            </a:extLst>
          </p:cNvPr>
          <p:cNvGrpSpPr/>
          <p:nvPr/>
        </p:nvGrpSpPr>
        <p:grpSpPr>
          <a:xfrm>
            <a:off x="3011460" y="4090592"/>
            <a:ext cx="1316387" cy="1179564"/>
            <a:chOff x="3011460" y="4090592"/>
            <a:chExt cx="1316387" cy="1179564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E54DF1BF-3AED-A517-40E3-7FF5F8F3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296765" y="4090592"/>
              <a:ext cx="744142" cy="74414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141E1B-6518-440D-DEF2-CC67DEEFB54E}"/>
                </a:ext>
              </a:extLst>
            </p:cNvPr>
            <p:cNvSpPr txBox="1"/>
            <p:nvPr/>
          </p:nvSpPr>
          <p:spPr>
            <a:xfrm>
              <a:off x="3011460" y="4900824"/>
              <a:ext cx="131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AppInsight</a:t>
              </a:r>
              <a:endParaRPr kumimoji="1"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D03AEF2-70CC-0BF3-3F5D-6DBF9208F861}"/>
              </a:ext>
            </a:extLst>
          </p:cNvPr>
          <p:cNvGrpSpPr/>
          <p:nvPr/>
        </p:nvGrpSpPr>
        <p:grpSpPr>
          <a:xfrm>
            <a:off x="4385714" y="4080048"/>
            <a:ext cx="1254639" cy="1190108"/>
            <a:chOff x="4385714" y="4080048"/>
            <a:chExt cx="1254639" cy="11901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A4F8A6-52F9-AE83-C490-D794F4662A28}"/>
                </a:ext>
              </a:extLst>
            </p:cNvPr>
            <p:cNvSpPr txBox="1"/>
            <p:nvPr/>
          </p:nvSpPr>
          <p:spPr>
            <a:xfrm>
              <a:off x="4385714" y="4900824"/>
              <a:ext cx="125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AZFirewall</a:t>
              </a:r>
              <a:endParaRPr kumimoji="1" lang="ko-KR" altLang="en-US" dirty="0"/>
            </a:p>
          </p:txBody>
        </p:sp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E3B7D965-DC44-A359-E9C7-7A1E9006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641777" y="4080048"/>
              <a:ext cx="744142" cy="744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3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D3FA646-70AF-B3F7-6BDD-736A99A3B09A}"/>
              </a:ext>
            </a:extLst>
          </p:cNvPr>
          <p:cNvGrpSpPr/>
          <p:nvPr/>
        </p:nvGrpSpPr>
        <p:grpSpPr>
          <a:xfrm>
            <a:off x="543697" y="92531"/>
            <a:ext cx="11071654" cy="6357696"/>
            <a:chOff x="543697" y="92531"/>
            <a:chExt cx="11071654" cy="63576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583BCD-21E0-DC2B-FD11-3E522AA671A2}"/>
                </a:ext>
              </a:extLst>
            </p:cNvPr>
            <p:cNvSpPr/>
            <p:nvPr/>
          </p:nvSpPr>
          <p:spPr>
            <a:xfrm>
              <a:off x="543697" y="605481"/>
              <a:ext cx="11071654" cy="5844746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BF2B3262-877B-EAD3-FF9B-22876C36B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697" y="92531"/>
              <a:ext cx="601931" cy="6019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0DF41A-E81F-EF4C-632F-B8FFB9550C68}"/>
                </a:ext>
              </a:extLst>
            </p:cNvPr>
            <p:cNvSpPr txBox="1"/>
            <p:nvPr/>
          </p:nvSpPr>
          <p:spPr>
            <a:xfrm>
              <a:off x="1145628" y="22310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VNet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8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583BCD-21E0-DC2B-FD11-3E522AA671A2}"/>
              </a:ext>
            </a:extLst>
          </p:cNvPr>
          <p:cNvSpPr/>
          <p:nvPr/>
        </p:nvSpPr>
        <p:spPr>
          <a:xfrm>
            <a:off x="543697" y="605481"/>
            <a:ext cx="11071654" cy="5844746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DF41A-E81F-EF4C-632F-B8FFB9550C68}"/>
              </a:ext>
            </a:extLst>
          </p:cNvPr>
          <p:cNvSpPr txBox="1"/>
          <p:nvPr/>
        </p:nvSpPr>
        <p:spPr>
          <a:xfrm>
            <a:off x="1145628" y="22310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Subnet</a:t>
            </a:r>
            <a:endParaRPr kumimoji="1"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D1A5EE5-C608-59B5-3A6F-0F204781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522" y="106807"/>
            <a:ext cx="601931" cy="6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3A8D08-CE89-55B3-8834-187D9C239C62}"/>
              </a:ext>
            </a:extLst>
          </p:cNvPr>
          <p:cNvGrpSpPr/>
          <p:nvPr/>
        </p:nvGrpSpPr>
        <p:grpSpPr>
          <a:xfrm>
            <a:off x="543697" y="92531"/>
            <a:ext cx="11071654" cy="6357696"/>
            <a:chOff x="543697" y="92531"/>
            <a:chExt cx="11071654" cy="63576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B061DA-9B03-CB66-DB73-AD83B59E64C3}"/>
                </a:ext>
              </a:extLst>
            </p:cNvPr>
            <p:cNvSpPr/>
            <p:nvPr/>
          </p:nvSpPr>
          <p:spPr>
            <a:xfrm>
              <a:off x="543697" y="605481"/>
              <a:ext cx="11071654" cy="5844746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504CAC83-DCC7-2368-63A3-2A06BED6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697" y="92531"/>
              <a:ext cx="601931" cy="6019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20BE3A-16B3-8303-8AA3-F97007E0F64D}"/>
                </a:ext>
              </a:extLst>
            </p:cNvPr>
            <p:cNvSpPr txBox="1"/>
            <p:nvPr/>
          </p:nvSpPr>
          <p:spPr>
            <a:xfrm>
              <a:off x="1145628" y="22310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VNet</a:t>
              </a:r>
              <a:endParaRPr kumimoji="1"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CF3E3A-5CD3-5FA9-0C03-86AFB328E52F}"/>
              </a:ext>
            </a:extLst>
          </p:cNvPr>
          <p:cNvSpPr/>
          <p:nvPr/>
        </p:nvSpPr>
        <p:spPr>
          <a:xfrm>
            <a:off x="899638" y="1909366"/>
            <a:ext cx="3199397" cy="1737191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809D9-09DF-5B37-1172-42BEC6F66013}"/>
              </a:ext>
            </a:extLst>
          </p:cNvPr>
          <p:cNvSpPr txBox="1"/>
          <p:nvPr/>
        </p:nvSpPr>
        <p:spPr>
          <a:xfrm>
            <a:off x="1501569" y="152699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Public Subnet</a:t>
            </a:r>
            <a:endParaRPr kumimoji="1"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7C86755-B06D-3EB3-B45C-A411E0CDD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63" y="1410692"/>
            <a:ext cx="601931" cy="6019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CB7CBD-773A-B410-4FC8-6F0274BD5914}"/>
              </a:ext>
            </a:extLst>
          </p:cNvPr>
          <p:cNvSpPr/>
          <p:nvPr/>
        </p:nvSpPr>
        <p:spPr>
          <a:xfrm>
            <a:off x="8092965" y="1896324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8AF02-8A85-059A-C726-8927ADCB41F4}"/>
              </a:ext>
            </a:extLst>
          </p:cNvPr>
          <p:cNvSpPr txBox="1"/>
          <p:nvPr/>
        </p:nvSpPr>
        <p:spPr>
          <a:xfrm>
            <a:off x="8694896" y="151394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DBMS Subnet</a:t>
            </a:r>
            <a:endParaRPr kumimoji="1"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17F866E5-44A3-453D-EE41-3A4052A7E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4790" y="1397649"/>
            <a:ext cx="601931" cy="6019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C7F6A-9A3B-0DF3-5EA6-445146F08F33}"/>
              </a:ext>
            </a:extLst>
          </p:cNvPr>
          <p:cNvSpPr/>
          <p:nvPr/>
        </p:nvSpPr>
        <p:spPr>
          <a:xfrm>
            <a:off x="8092965" y="4310048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33F51-4584-C778-051A-86D21150D68B}"/>
              </a:ext>
            </a:extLst>
          </p:cNvPr>
          <p:cNvSpPr txBox="1"/>
          <p:nvPr/>
        </p:nvSpPr>
        <p:spPr>
          <a:xfrm>
            <a:off x="8694896" y="392767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P.E Subnet</a:t>
            </a:r>
            <a:endParaRPr kumimoji="1" lang="ko-KR" altLang="en-US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2B5E71F-855C-BADF-577A-2144FDEF9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4790" y="3811373"/>
            <a:ext cx="601931" cy="6019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66FB4B-4DE8-7961-D5B8-D24E04E2FFF7}"/>
              </a:ext>
            </a:extLst>
          </p:cNvPr>
          <p:cNvSpPr/>
          <p:nvPr/>
        </p:nvSpPr>
        <p:spPr>
          <a:xfrm>
            <a:off x="4496301" y="1896324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0E90A-B08B-B74F-2A91-FDC661492EFC}"/>
              </a:ext>
            </a:extLst>
          </p:cNvPr>
          <p:cNvSpPr txBox="1"/>
          <p:nvPr/>
        </p:nvSpPr>
        <p:spPr>
          <a:xfrm>
            <a:off x="5098232" y="151394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AKS Subnet</a:t>
            </a:r>
            <a:endParaRPr kumimoji="1" lang="ko-KR" altLang="en-US" dirty="0"/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EAFA2834-8392-1E5B-758A-03F3EDA9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126" y="1397649"/>
            <a:ext cx="601931" cy="60193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46F5AB-0A23-20E5-FEE9-594844DC0BD4}"/>
              </a:ext>
            </a:extLst>
          </p:cNvPr>
          <p:cNvSpPr/>
          <p:nvPr/>
        </p:nvSpPr>
        <p:spPr>
          <a:xfrm>
            <a:off x="4496301" y="4310048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4CD82-DFA4-864D-EB82-93BE45C58E99}"/>
              </a:ext>
            </a:extLst>
          </p:cNvPr>
          <p:cNvSpPr txBox="1"/>
          <p:nvPr/>
        </p:nvSpPr>
        <p:spPr>
          <a:xfrm>
            <a:off x="5098232" y="392767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APIM Subnet</a:t>
            </a:r>
            <a:endParaRPr kumimoji="1" lang="ko-KR" altLang="en-US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55F19E27-AC70-EF9E-6BB4-1062C90A3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126" y="3811373"/>
            <a:ext cx="601931" cy="60193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17B599-5D16-84EB-954B-C9A371AE6D77}"/>
              </a:ext>
            </a:extLst>
          </p:cNvPr>
          <p:cNvGrpSpPr/>
          <p:nvPr/>
        </p:nvGrpSpPr>
        <p:grpSpPr>
          <a:xfrm>
            <a:off x="1356408" y="2260679"/>
            <a:ext cx="956441" cy="932110"/>
            <a:chOff x="4385714" y="4080048"/>
            <a:chExt cx="1254639" cy="11901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AAF103-0C18-3626-EA9C-BAE90C146BB1}"/>
                </a:ext>
              </a:extLst>
            </p:cNvPr>
            <p:cNvSpPr txBox="1"/>
            <p:nvPr/>
          </p:nvSpPr>
          <p:spPr>
            <a:xfrm>
              <a:off x="4385714" y="4900824"/>
              <a:ext cx="125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AZFirewall</a:t>
              </a:r>
              <a:endParaRPr kumimoji="1" lang="ko-KR" altLang="en-US" dirty="0"/>
            </a:p>
          </p:txBody>
        </p:sp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E3058D8B-3B6C-7E6D-3A4E-2B86DA18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41777" y="4080048"/>
              <a:ext cx="744142" cy="744142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C378F9-A45A-4BE6-5E3B-547A40422BB7}"/>
              </a:ext>
            </a:extLst>
          </p:cNvPr>
          <p:cNvGrpSpPr/>
          <p:nvPr/>
        </p:nvGrpSpPr>
        <p:grpSpPr>
          <a:xfrm>
            <a:off x="2790885" y="2263347"/>
            <a:ext cx="740591" cy="936862"/>
            <a:chOff x="4391736" y="2234340"/>
            <a:chExt cx="994183" cy="1194660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2EBABBC7-498D-FE9F-FFF7-697751741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8474" y="2234340"/>
              <a:ext cx="780707" cy="78070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F5980F-E2D9-BD4A-309D-E0B60D36692D}"/>
                </a:ext>
              </a:extLst>
            </p:cNvPr>
            <p:cNvSpPr txBox="1"/>
            <p:nvPr/>
          </p:nvSpPr>
          <p:spPr>
            <a:xfrm>
              <a:off x="4391736" y="3059668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 err="1"/>
                <a:t>AppGW</a:t>
              </a:r>
              <a:endParaRPr kumimoji="1"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49311B-56A2-EA14-C378-FCAC9714F5EC}"/>
              </a:ext>
            </a:extLst>
          </p:cNvPr>
          <p:cNvGrpSpPr/>
          <p:nvPr/>
        </p:nvGrpSpPr>
        <p:grpSpPr>
          <a:xfrm>
            <a:off x="5649355" y="2208435"/>
            <a:ext cx="681853" cy="1112968"/>
            <a:chOff x="489978" y="504395"/>
            <a:chExt cx="681853" cy="1112968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D5452676-0E1B-3EEC-CA7B-78E3FB04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9978" y="504395"/>
              <a:ext cx="681853" cy="68185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9A7C6C-CB48-6A50-E3D8-7CCF986687AB}"/>
                </a:ext>
              </a:extLst>
            </p:cNvPr>
            <p:cNvSpPr txBox="1"/>
            <p:nvPr/>
          </p:nvSpPr>
          <p:spPr>
            <a:xfrm>
              <a:off x="531783" y="12480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AKS</a:t>
              </a:r>
              <a:endParaRPr kumimoji="1"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DCECFB-252F-F0BA-B0B3-1A9067C535D7}"/>
              </a:ext>
            </a:extLst>
          </p:cNvPr>
          <p:cNvGrpSpPr/>
          <p:nvPr/>
        </p:nvGrpSpPr>
        <p:grpSpPr>
          <a:xfrm>
            <a:off x="8839234" y="2159007"/>
            <a:ext cx="941669" cy="1162396"/>
            <a:chOff x="5625168" y="2234340"/>
            <a:chExt cx="941669" cy="1162396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2B2C405A-1754-7095-3882-6B527DB1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8895" y="2234340"/>
              <a:ext cx="694209" cy="69420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F99477-0775-F644-E10E-896AFA36A1ED}"/>
                </a:ext>
              </a:extLst>
            </p:cNvPr>
            <p:cNvSpPr txBox="1"/>
            <p:nvPr/>
          </p:nvSpPr>
          <p:spPr>
            <a:xfrm>
              <a:off x="5625168" y="3027404"/>
              <a:ext cx="941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SQL P.E</a:t>
              </a:r>
              <a:endParaRPr kumimoji="1"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D7C7A6-88F7-DC4C-199C-81CEA2EB4056}"/>
              </a:ext>
            </a:extLst>
          </p:cNvPr>
          <p:cNvGrpSpPr/>
          <p:nvPr/>
        </p:nvGrpSpPr>
        <p:grpSpPr>
          <a:xfrm>
            <a:off x="5561826" y="4674540"/>
            <a:ext cx="856908" cy="1188139"/>
            <a:chOff x="8465321" y="429224"/>
            <a:chExt cx="856908" cy="1188139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D52099E1-B076-AD69-F6D8-BFB78505F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65321" y="429224"/>
              <a:ext cx="856908" cy="85690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15C6-38AF-DD49-1CAA-1AFA821A81DD}"/>
                </a:ext>
              </a:extLst>
            </p:cNvPr>
            <p:cNvSpPr txBox="1"/>
            <p:nvPr/>
          </p:nvSpPr>
          <p:spPr>
            <a:xfrm>
              <a:off x="8522520" y="1248031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APIM</a:t>
              </a:r>
              <a:endParaRPr kumimoji="1"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7BFC891-9E23-6554-5CB8-EDDA341D1FB6}"/>
              </a:ext>
            </a:extLst>
          </p:cNvPr>
          <p:cNvGrpSpPr/>
          <p:nvPr/>
        </p:nvGrpSpPr>
        <p:grpSpPr>
          <a:xfrm>
            <a:off x="8917823" y="4674540"/>
            <a:ext cx="1036246" cy="1162396"/>
            <a:chOff x="5577879" y="2234340"/>
            <a:chExt cx="1036246" cy="1162396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A668854A-CB4F-F2AD-48FE-6EB61146F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8895" y="2234340"/>
              <a:ext cx="694209" cy="69420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5AC3AC-1B01-ECAF-6322-F0B4371EFEFF}"/>
                </a:ext>
              </a:extLst>
            </p:cNvPr>
            <p:cNvSpPr txBox="1"/>
            <p:nvPr/>
          </p:nvSpPr>
          <p:spPr>
            <a:xfrm>
              <a:off x="5577879" y="3027404"/>
              <a:ext cx="1036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As-Is P.E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0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3A8D08-CE89-55B3-8834-187D9C239C62}"/>
              </a:ext>
            </a:extLst>
          </p:cNvPr>
          <p:cNvGrpSpPr/>
          <p:nvPr/>
        </p:nvGrpSpPr>
        <p:grpSpPr>
          <a:xfrm>
            <a:off x="543697" y="92531"/>
            <a:ext cx="11071654" cy="6357696"/>
            <a:chOff x="543697" y="92531"/>
            <a:chExt cx="11071654" cy="63576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B061DA-9B03-CB66-DB73-AD83B59E64C3}"/>
                </a:ext>
              </a:extLst>
            </p:cNvPr>
            <p:cNvSpPr/>
            <p:nvPr/>
          </p:nvSpPr>
          <p:spPr>
            <a:xfrm>
              <a:off x="543697" y="605481"/>
              <a:ext cx="11071654" cy="5844746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504CAC83-DCC7-2368-63A3-2A06BED6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697" y="92531"/>
              <a:ext cx="601931" cy="6019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20BE3A-16B3-8303-8AA3-F97007E0F64D}"/>
                </a:ext>
              </a:extLst>
            </p:cNvPr>
            <p:cNvSpPr txBox="1"/>
            <p:nvPr/>
          </p:nvSpPr>
          <p:spPr>
            <a:xfrm>
              <a:off x="1145628" y="22310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VNet</a:t>
              </a:r>
              <a:endParaRPr kumimoji="1"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CF3E3A-5CD3-5FA9-0C03-86AFB328E52F}"/>
              </a:ext>
            </a:extLst>
          </p:cNvPr>
          <p:cNvSpPr/>
          <p:nvPr/>
        </p:nvSpPr>
        <p:spPr>
          <a:xfrm>
            <a:off x="899638" y="1909366"/>
            <a:ext cx="3199397" cy="1737191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809D9-09DF-5B37-1172-42BEC6F66013}"/>
              </a:ext>
            </a:extLst>
          </p:cNvPr>
          <p:cNvSpPr txBox="1"/>
          <p:nvPr/>
        </p:nvSpPr>
        <p:spPr>
          <a:xfrm>
            <a:off x="1501569" y="152699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Public Subnet</a:t>
            </a:r>
            <a:endParaRPr kumimoji="1"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7C86755-B06D-3EB3-B45C-A411E0CDD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463" y="1410692"/>
            <a:ext cx="601931" cy="6019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CB7CBD-773A-B410-4FC8-6F0274BD5914}"/>
              </a:ext>
            </a:extLst>
          </p:cNvPr>
          <p:cNvSpPr/>
          <p:nvPr/>
        </p:nvSpPr>
        <p:spPr>
          <a:xfrm>
            <a:off x="8092965" y="1896324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8AF02-8A85-059A-C726-8927ADCB41F4}"/>
              </a:ext>
            </a:extLst>
          </p:cNvPr>
          <p:cNvSpPr txBox="1"/>
          <p:nvPr/>
        </p:nvSpPr>
        <p:spPr>
          <a:xfrm>
            <a:off x="8694896" y="151394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DBMS Subnet</a:t>
            </a:r>
            <a:endParaRPr kumimoji="1"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17F866E5-44A3-453D-EE41-3A4052A7E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4790" y="1397649"/>
            <a:ext cx="601931" cy="6019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C7F6A-9A3B-0DF3-5EA6-445146F08F33}"/>
              </a:ext>
            </a:extLst>
          </p:cNvPr>
          <p:cNvSpPr/>
          <p:nvPr/>
        </p:nvSpPr>
        <p:spPr>
          <a:xfrm>
            <a:off x="8092965" y="4310048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33F51-4584-C778-051A-86D21150D68B}"/>
              </a:ext>
            </a:extLst>
          </p:cNvPr>
          <p:cNvSpPr txBox="1"/>
          <p:nvPr/>
        </p:nvSpPr>
        <p:spPr>
          <a:xfrm>
            <a:off x="8694896" y="392767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P.E Subnet</a:t>
            </a:r>
            <a:endParaRPr kumimoji="1" lang="ko-KR" altLang="en-US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2B5E71F-855C-BADF-577A-2144FDEF9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4790" y="3811373"/>
            <a:ext cx="601931" cy="6019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66FB4B-4DE8-7961-D5B8-D24E04E2FFF7}"/>
              </a:ext>
            </a:extLst>
          </p:cNvPr>
          <p:cNvSpPr/>
          <p:nvPr/>
        </p:nvSpPr>
        <p:spPr>
          <a:xfrm>
            <a:off x="4496301" y="1896324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0E90A-B08B-B74F-2A91-FDC661492EFC}"/>
              </a:ext>
            </a:extLst>
          </p:cNvPr>
          <p:cNvSpPr txBox="1"/>
          <p:nvPr/>
        </p:nvSpPr>
        <p:spPr>
          <a:xfrm>
            <a:off x="5098232" y="151394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AKS Subnet</a:t>
            </a:r>
            <a:endParaRPr kumimoji="1" lang="ko-KR" altLang="en-US" dirty="0"/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EAFA2834-8392-1E5B-758A-03F3EDA9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126" y="1397649"/>
            <a:ext cx="601931" cy="60193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46F5AB-0A23-20E5-FEE9-594844DC0BD4}"/>
              </a:ext>
            </a:extLst>
          </p:cNvPr>
          <p:cNvSpPr/>
          <p:nvPr/>
        </p:nvSpPr>
        <p:spPr>
          <a:xfrm>
            <a:off x="4496301" y="4310048"/>
            <a:ext cx="3199397" cy="1737190"/>
          </a:xfrm>
          <a:prstGeom prst="rect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4CD82-DFA4-864D-EB82-93BE45C58E99}"/>
              </a:ext>
            </a:extLst>
          </p:cNvPr>
          <p:cNvSpPr txBox="1"/>
          <p:nvPr/>
        </p:nvSpPr>
        <p:spPr>
          <a:xfrm>
            <a:off x="5098232" y="392767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APIM Subnet</a:t>
            </a:r>
            <a:endParaRPr kumimoji="1" lang="ko-KR" altLang="en-US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55F19E27-AC70-EF9E-6BB4-1062C90A3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126" y="3811373"/>
            <a:ext cx="601931" cy="6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64</Words>
  <Application>Microsoft Macintosh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승일 한</dc:creator>
  <cp:lastModifiedBy>승일 한</cp:lastModifiedBy>
  <cp:revision>6</cp:revision>
  <dcterms:created xsi:type="dcterms:W3CDTF">2024-08-10T06:44:42Z</dcterms:created>
  <dcterms:modified xsi:type="dcterms:W3CDTF">2024-08-11T06:56:28Z</dcterms:modified>
</cp:coreProperties>
</file>