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7" r:id="rId5"/>
    <p:sldId id="268" r:id="rId6"/>
    <p:sldId id="269" r:id="rId7"/>
    <p:sldId id="272" r:id="rId8"/>
    <p:sldId id="276" r:id="rId9"/>
    <p:sldId id="274" r:id="rId10"/>
    <p:sldId id="277" r:id="rId11"/>
    <p:sldId id="27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>
        <p:scale>
          <a:sx n="100" d="100"/>
          <a:sy n="100" d="100"/>
        </p:scale>
        <p:origin x="5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1573-CC09-16D5-337B-05CC0ECB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BB924-4DF7-1340-4E11-7CF63A7A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C368C-5405-DE9B-C42B-DC67F683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F23F-A9EA-BAE4-54D6-E869B45E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88E3-1885-7BD7-C306-3FC6FA35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CA88D-DAED-9A62-A0A3-5C6401C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28290-8CFF-AA88-6EDD-97C0A375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CB474-2129-0181-C2B4-09DD65D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83DB2-5D63-3AF2-1A80-218B534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DF7E-2668-96ED-4AF0-C1D2FC1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6491D-0F57-5DDE-E60F-018D45A88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8431-3847-7ABF-4F3D-635D4F57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017E5-16A4-7796-E0B1-3D67EE66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113B-D2F8-71AB-5B40-B361C5DD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2E587-B9E1-CAD3-BD25-B164F7E4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3CDF-8101-5CEE-DAE5-A5D27C56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FC03-C7B1-F3D9-F78F-AC54F9BD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A113A-BAE4-B364-F46A-09A1DEA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4563-B402-81D0-0E0E-DD7D572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D2C91-0652-D092-E865-3E093FC9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9B88-9F7F-8D5F-4736-155AA2F3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4F208-03E5-ABA5-D839-3C573201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56DB-7EC4-AB7F-D04A-56075A7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6CBB-8782-B659-17D8-71AE4B7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11A07-2D27-7288-09ED-987AECBE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97DD-CB64-B83E-B733-070A6F0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EE52-BA91-7791-25E5-FF6D5383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E9303-D89B-0E85-7444-C4DF17E4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C5F9A-33C1-E6B7-D186-32215EF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1ED60-CD08-D410-FF66-393816F1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22E9B-6917-4C4C-011D-9910F57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7384-97D6-3F3E-91F1-8242F8EB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AFB31-6971-7AC1-C586-E2E8BB4F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A7FAD-642C-3F79-4D78-5B12A2F8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DB0D8-4B01-2208-C59D-157D31F9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FF4DA-21E3-9464-0BA4-7E64CA13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78845-B1EB-8B0F-3164-0D97635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D86050-F37E-BFFA-8845-F7C62C6D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11816-4BC5-2D74-4718-D3F0CA63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724C-2382-A207-2044-54B770BE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FC6B3-D9BE-D5EF-C031-1C4CDC6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ECD88-38FA-00D3-C5E8-5212BC0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568C5-05F6-67FB-3E09-2FF9ADF6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65C80-36A1-4FF8-8113-AEC3EC3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A5BCBE-7330-4855-F79E-5A10241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88ED6-9BF8-56FC-466E-5B47AC6B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A7E0-CD80-FB46-89F0-7354C245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B9380-E32F-834A-C528-13E4D8A6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EA32C-A517-B19D-49A3-55D95D0C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A9C9C-BE68-3C5A-74A3-A2A09C5E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A35E1-FAFC-7E73-D2C3-4F6D6C1B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79DF0-DD6F-AD28-0D45-B43099A4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2816-7712-5EB6-E712-AEFC64C3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0E63-699B-47DD-F024-882B6005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99B4-3368-518C-40E0-EFF5FACA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1FE27-08C7-23D0-B0B1-F2B9CE7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24292-836E-847F-370E-C0FC97BB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16B15-97B0-88D1-CDE3-091E8278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882DC-2D84-3A46-0CA7-93A9FBE3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7E8D7-E7F9-557E-DD35-DD78E6D9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A7F6-3007-1CC6-4991-16A795A7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61FA1-80A0-42E6-89DB-655A47D67CF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B07EA-94BF-AF3D-9068-88966952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7A92A-0621-B23C-5595-BA92AA25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6AA5-8D3B-02EC-A062-A2DB611B3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5F5EC-6B8C-F33B-9FA1-4D1452CA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675565"/>
            <a:ext cx="424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Cluster Service </a:t>
            </a:r>
            <a:r>
              <a:rPr lang="ko-KR" altLang="en-US" b="1" dirty="0"/>
              <a:t>별 </a:t>
            </a:r>
            <a:r>
              <a:rPr lang="en-US" altLang="ko-KR" b="1" dirty="0"/>
              <a:t>Routing </a:t>
            </a:r>
            <a:r>
              <a:rPr lang="ko-KR" altLang="en-US" b="1" dirty="0"/>
              <a:t>설정</a:t>
            </a:r>
            <a:r>
              <a:rPr lang="en-US" altLang="ko-KR" b="1" dirty="0"/>
              <a:t> &gt;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65290-AD61-2F81-F9D7-15BF14FF5D49}"/>
              </a:ext>
            </a:extLst>
          </p:cNvPr>
          <p:cNvSpPr/>
          <p:nvPr/>
        </p:nvSpPr>
        <p:spPr>
          <a:xfrm>
            <a:off x="6467760" y="2309381"/>
            <a:ext cx="4178881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387842-DBDA-DFDC-063D-C89BD9A25A07}"/>
              </a:ext>
            </a:extLst>
          </p:cNvPr>
          <p:cNvSpPr/>
          <p:nvPr/>
        </p:nvSpPr>
        <p:spPr>
          <a:xfrm>
            <a:off x="1459132" y="2309380"/>
            <a:ext cx="4291777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00D24-6D01-925B-CA71-5E49DC3DAEB0}"/>
              </a:ext>
            </a:extLst>
          </p:cNvPr>
          <p:cNvSpPr/>
          <p:nvPr/>
        </p:nvSpPr>
        <p:spPr>
          <a:xfrm>
            <a:off x="2797180" y="2647549"/>
            <a:ext cx="1541616" cy="445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frontend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313498-30CB-52CB-39F9-E3BB6C22650E}"/>
              </a:ext>
            </a:extLst>
          </p:cNvPr>
          <p:cNvSpPr/>
          <p:nvPr/>
        </p:nvSpPr>
        <p:spPr>
          <a:xfrm>
            <a:off x="2797180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3B296-4A9F-83EA-69DB-FEA0FD843959}"/>
              </a:ext>
            </a:extLst>
          </p:cNvPr>
          <p:cNvSpPr/>
          <p:nvPr/>
        </p:nvSpPr>
        <p:spPr>
          <a:xfrm>
            <a:off x="1809137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10.0.0.1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5E20E-E132-E8BF-72BB-4667E9B5179A}"/>
              </a:ext>
            </a:extLst>
          </p:cNvPr>
          <p:cNvSpPr/>
          <p:nvPr/>
        </p:nvSpPr>
        <p:spPr>
          <a:xfrm>
            <a:off x="3883414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10.0.0.2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01CFEB-8FE0-EE74-61AA-6875ED3A0F5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567988" y="3093004"/>
            <a:ext cx="1" cy="671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6FD10B-7BB3-F1C4-2D37-33CE5F85A12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2737972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9B80B4-917B-4C59-0290-0300DC80994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3775110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518B3-4CAC-0D0D-63A5-D2B1FC6E0A73}"/>
              </a:ext>
            </a:extLst>
          </p:cNvPr>
          <p:cNvSpPr/>
          <p:nvPr/>
        </p:nvSpPr>
        <p:spPr>
          <a:xfrm>
            <a:off x="7755012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7CB7FF-9926-B36D-0CBB-CC77519A34DA}"/>
              </a:ext>
            </a:extLst>
          </p:cNvPr>
          <p:cNvSpPr/>
          <p:nvPr/>
        </p:nvSpPr>
        <p:spPr>
          <a:xfrm>
            <a:off x="6766969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10.1.0.1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65C8D-3ABD-FA15-C170-AB12C6E89B50}"/>
              </a:ext>
            </a:extLst>
          </p:cNvPr>
          <p:cNvSpPr/>
          <p:nvPr/>
        </p:nvSpPr>
        <p:spPr>
          <a:xfrm>
            <a:off x="8841246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10.1.0.2</a:t>
            </a:r>
            <a:endParaRPr lang="ko-KR" altLang="en-US" sz="12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8D3A46F-81A8-4B8E-CD44-469ACA83A02E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rot="5400000">
            <a:off x="6254026" y="2610649"/>
            <a:ext cx="671992" cy="38715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1E08F6-E9E2-E321-3979-2DAB127E9E8E}"/>
              </a:ext>
            </a:extLst>
          </p:cNvPr>
          <p:cNvSpPr/>
          <p:nvPr/>
        </p:nvSpPr>
        <p:spPr>
          <a:xfrm>
            <a:off x="6468263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4CCCE7-9A05-30EA-2CDE-332983A43D93}"/>
              </a:ext>
            </a:extLst>
          </p:cNvPr>
          <p:cNvSpPr/>
          <p:nvPr/>
        </p:nvSpPr>
        <p:spPr>
          <a:xfrm>
            <a:off x="1459635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146919FF-4479-C13C-6E98-15CF81756009}"/>
              </a:ext>
            </a:extLst>
          </p:cNvPr>
          <p:cNvSpPr/>
          <p:nvPr/>
        </p:nvSpPr>
        <p:spPr>
          <a:xfrm>
            <a:off x="7947043" y="4621000"/>
            <a:ext cx="1295629" cy="430941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C3D0F-49A6-DD04-292C-8ABA3F5931FC}"/>
              </a:ext>
            </a:extLst>
          </p:cNvPr>
          <p:cNvSpPr txBox="1"/>
          <p:nvPr/>
        </p:nvSpPr>
        <p:spPr>
          <a:xfrm>
            <a:off x="7159651" y="5419847"/>
            <a:ext cx="2847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장애발생 </a:t>
            </a:r>
            <a:r>
              <a:rPr lang="en-US" altLang="ko-KR" sz="1100" dirty="0"/>
              <a:t>or Upgrade </a:t>
            </a:r>
            <a:r>
              <a:rPr lang="ko-KR" altLang="en-US" sz="1100" dirty="0"/>
              <a:t>사유로 서비스 중지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8BC95-9B01-2C0E-D331-329DDFCB3DB2}"/>
              </a:ext>
            </a:extLst>
          </p:cNvPr>
          <p:cNvSpPr txBox="1"/>
          <p:nvPr/>
        </p:nvSpPr>
        <p:spPr>
          <a:xfrm>
            <a:off x="7229760" y="4302374"/>
            <a:ext cx="953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 Failover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353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C4AD99-9201-FEC7-E969-C2BE0FFD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2" y="1374470"/>
            <a:ext cx="9352075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71942-96DC-A7F5-7270-C90F9BBF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FA69B-C464-D419-5656-CDA8BADF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2CDBD9-1424-52CD-411F-49C00BA96A7D}"/>
              </a:ext>
            </a:extLst>
          </p:cNvPr>
          <p:cNvSpPr/>
          <p:nvPr/>
        </p:nvSpPr>
        <p:spPr>
          <a:xfrm>
            <a:off x="1416988" y="1710252"/>
            <a:ext cx="9358024" cy="157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A4FD8F-C10B-FF5D-F120-977773072490}"/>
              </a:ext>
            </a:extLst>
          </p:cNvPr>
          <p:cNvSpPr/>
          <p:nvPr/>
        </p:nvSpPr>
        <p:spPr>
          <a:xfrm>
            <a:off x="1416988" y="3837824"/>
            <a:ext cx="9358024" cy="136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37768-3421-0C2A-DEDE-86274F5FC9D2}"/>
              </a:ext>
            </a:extLst>
          </p:cNvPr>
          <p:cNvSpPr txBox="1"/>
          <p:nvPr/>
        </p:nvSpPr>
        <p:spPr>
          <a:xfrm>
            <a:off x="1564048" y="19728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worker Node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C3678-22C1-7CB7-6F12-6AABBA6FBF9B}"/>
              </a:ext>
            </a:extLst>
          </p:cNvPr>
          <p:cNvSpPr txBox="1"/>
          <p:nvPr/>
        </p:nvSpPr>
        <p:spPr>
          <a:xfrm>
            <a:off x="1539247" y="286701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Host Port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FE8DA5-76F1-E6F7-D438-1A54D3B7666F}"/>
              </a:ext>
            </a:extLst>
          </p:cNvPr>
          <p:cNvGrpSpPr/>
          <p:nvPr/>
        </p:nvGrpSpPr>
        <p:grpSpPr>
          <a:xfrm>
            <a:off x="1665648" y="2200564"/>
            <a:ext cx="1357746" cy="666454"/>
            <a:chOff x="2549236" y="2022764"/>
            <a:chExt cx="1357746" cy="6664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FE938-E57D-9F6F-097F-94D501E92827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12F93E7-79B5-0695-EA18-4AB10981244A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redis-pod-0</a:t>
              </a:r>
              <a:endParaRPr lang="ko-KR" altLang="en-US" sz="1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731F16-3F15-A168-CDF7-A859E3885E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8DB228-1BC5-0285-A686-3C321CBEF322}"/>
              </a:ext>
            </a:extLst>
          </p:cNvPr>
          <p:cNvGrpSpPr/>
          <p:nvPr/>
        </p:nvGrpSpPr>
        <p:grpSpPr>
          <a:xfrm>
            <a:off x="3175794" y="2202872"/>
            <a:ext cx="1357746" cy="666454"/>
            <a:chOff x="2549236" y="2022764"/>
            <a:chExt cx="1357746" cy="6664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9914FC-984B-E247-17AE-ACA74165FED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84CE96-EA10-C7E7-26D5-94E8AC96DD95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redis-pod-1</a:t>
              </a:r>
              <a:endParaRPr lang="ko-KR" altLang="en-US" sz="10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72D64A-1AD3-56A8-9C18-2DFCABACFF9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58535C-791B-B29F-92E2-F818D999D55D}"/>
              </a:ext>
            </a:extLst>
          </p:cNvPr>
          <p:cNvGrpSpPr/>
          <p:nvPr/>
        </p:nvGrpSpPr>
        <p:grpSpPr>
          <a:xfrm>
            <a:off x="4685940" y="2200564"/>
            <a:ext cx="1357746" cy="666454"/>
            <a:chOff x="2549236" y="2022764"/>
            <a:chExt cx="1357746" cy="6664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0C91B4-C69B-034C-CF94-F70F9D23E51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22F769-77DA-FE34-DCA4-2C10A072F4B4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redis-pod-2</a:t>
              </a:r>
              <a:endParaRPr lang="ko-KR" altLang="en-US" sz="10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E07090-6E36-5E38-F652-1788CF56E9D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24ABC5-B520-4250-291B-0DF85B3C19D1}"/>
              </a:ext>
            </a:extLst>
          </p:cNvPr>
          <p:cNvGrpSpPr/>
          <p:nvPr/>
        </p:nvGrpSpPr>
        <p:grpSpPr>
          <a:xfrm>
            <a:off x="6190023" y="2200564"/>
            <a:ext cx="1357746" cy="666454"/>
            <a:chOff x="2549236" y="2022764"/>
            <a:chExt cx="1357746" cy="6664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387A08-4733-7463-35B3-0C0BF104E9F8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CE39DF-FC54-6369-E802-B277B51C991E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redis-pod-3</a:t>
              </a:r>
              <a:endParaRPr lang="ko-KR" altLang="en-US" sz="10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E5570E-6CC2-80B5-E925-BA25534C90CC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13C18A-9C5F-5F59-3409-A4F9CE60C1C7}"/>
              </a:ext>
            </a:extLst>
          </p:cNvPr>
          <p:cNvGrpSpPr/>
          <p:nvPr/>
        </p:nvGrpSpPr>
        <p:grpSpPr>
          <a:xfrm>
            <a:off x="7700169" y="2202872"/>
            <a:ext cx="1357746" cy="666454"/>
            <a:chOff x="2549236" y="2022764"/>
            <a:chExt cx="1357746" cy="6664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702FF7-CE13-0925-CBBD-2452A9C6CEDA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7761AB-3690-0196-58A4-E1988B0AB6C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redis-pod-4</a:t>
              </a:r>
              <a:endParaRPr lang="ko-KR" altLang="en-US" sz="1000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78D01B-ADA9-530A-C9D7-A42F6A2193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C6BEDF-D868-D85A-C735-4BB692BD63A4}"/>
              </a:ext>
            </a:extLst>
          </p:cNvPr>
          <p:cNvGrpSpPr/>
          <p:nvPr/>
        </p:nvGrpSpPr>
        <p:grpSpPr>
          <a:xfrm>
            <a:off x="9210315" y="2200564"/>
            <a:ext cx="1357746" cy="666454"/>
            <a:chOff x="2549236" y="2022764"/>
            <a:chExt cx="1357746" cy="6664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9DA960-A897-9EBA-30E0-AED789173A05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75B5BA4-7A52-46FF-99A8-C749FE9C1F3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redis-pod-5</a:t>
              </a:r>
              <a:endParaRPr lang="ko-KR" altLang="en-US" sz="10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737690-476B-B14C-668C-8B22966C7EB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DA180-4ACC-0352-997C-90C4968A5232}"/>
              </a:ext>
            </a:extLst>
          </p:cNvPr>
          <p:cNvSpPr/>
          <p:nvPr/>
        </p:nvSpPr>
        <p:spPr>
          <a:xfrm>
            <a:off x="5417126" y="4361179"/>
            <a:ext cx="1357747" cy="529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BF7561-5768-618C-0E26-9903FC4917B5}"/>
              </a:ext>
            </a:extLst>
          </p:cNvPr>
          <p:cNvSpPr/>
          <p:nvPr/>
        </p:nvSpPr>
        <p:spPr>
          <a:xfrm>
            <a:off x="1416988" y="3589294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BB87FD-6124-F889-FCC2-BD12E7408208}"/>
              </a:ext>
            </a:extLst>
          </p:cNvPr>
          <p:cNvSpPr/>
          <p:nvPr/>
        </p:nvSpPr>
        <p:spPr>
          <a:xfrm>
            <a:off x="1416988" y="1464030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Cluster1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BF7949-2C6B-5B30-50D8-3CDE355F4CA9}"/>
              </a:ext>
            </a:extLst>
          </p:cNvPr>
          <p:cNvCxnSpPr>
            <a:cxnSpLocks/>
          </p:cNvCxnSpPr>
          <p:nvPr/>
        </p:nvCxnSpPr>
        <p:spPr>
          <a:xfrm flipV="1">
            <a:off x="2102500" y="2864710"/>
            <a:ext cx="145256" cy="74763"/>
          </a:xfrm>
          <a:prstGeom prst="line">
            <a:avLst/>
          </a:prstGeom>
          <a:ln w="6350">
            <a:headEnd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202192-0804-6F22-5975-3C42788FFC0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330233" y="2879280"/>
            <a:ext cx="3765767" cy="148189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C75A2F-1F36-8BF8-BAD8-C14891D3BEAF}"/>
              </a:ext>
            </a:extLst>
          </p:cNvPr>
          <p:cNvCxnSpPr>
            <a:cxnSpLocks/>
            <a:stCxn id="30" idx="0"/>
            <a:endCxn id="13" idx="2"/>
          </p:cNvCxnSpPr>
          <p:nvPr/>
        </p:nvCxnSpPr>
        <p:spPr>
          <a:xfrm flipH="1" flipV="1">
            <a:off x="3840380" y="2869326"/>
            <a:ext cx="2255620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854626-499C-11FA-82EB-4C7A6BC024BF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5350526" y="2867018"/>
            <a:ext cx="745474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33F8C-ECA6-1679-4013-BFB0FAA2842D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6096000" y="2867018"/>
            <a:ext cx="758609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997035-E6D7-8C77-15C3-ED00DC64E63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096000" y="2869326"/>
            <a:ext cx="2268755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255F61-E8A2-907B-B3B8-74A4B038E12E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6096000" y="2867018"/>
            <a:ext cx="3778901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C5C5B4-477A-F4FF-60EF-8CD8E7F590AD}"/>
              </a:ext>
            </a:extLst>
          </p:cNvPr>
          <p:cNvSpPr txBox="1"/>
          <p:nvPr/>
        </p:nvSpPr>
        <p:spPr>
          <a:xfrm>
            <a:off x="1416988" y="8848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5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453E7D-D5C4-397E-6A80-0270801B966B}"/>
              </a:ext>
            </a:extLst>
          </p:cNvPr>
          <p:cNvSpPr/>
          <p:nvPr/>
        </p:nvSpPr>
        <p:spPr>
          <a:xfrm>
            <a:off x="6180858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CB5449-B2E5-69D8-74BD-1A293D320776}"/>
              </a:ext>
            </a:extLst>
          </p:cNvPr>
          <p:cNvSpPr/>
          <p:nvPr/>
        </p:nvSpPr>
        <p:spPr>
          <a:xfrm>
            <a:off x="190500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96BCF-3CC7-3965-4C82-224059223AC1}"/>
              </a:ext>
            </a:extLst>
          </p:cNvPr>
          <p:cNvSpPr/>
          <p:nvPr/>
        </p:nvSpPr>
        <p:spPr>
          <a:xfrm>
            <a:off x="340303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A70441-032E-F352-830F-B6E59476C08C}"/>
              </a:ext>
            </a:extLst>
          </p:cNvPr>
          <p:cNvSpPr/>
          <p:nvPr/>
        </p:nvSpPr>
        <p:spPr>
          <a:xfrm>
            <a:off x="1282412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A631B3-38D1-1B18-6061-E66B1019B09F}"/>
              </a:ext>
            </a:extLst>
          </p:cNvPr>
          <p:cNvSpPr/>
          <p:nvPr/>
        </p:nvSpPr>
        <p:spPr>
          <a:xfrm>
            <a:off x="2224521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8A25B8-323E-56AB-4C0E-204A216217FB}"/>
              </a:ext>
            </a:extLst>
          </p:cNvPr>
          <p:cNvSpPr/>
          <p:nvPr/>
        </p:nvSpPr>
        <p:spPr>
          <a:xfrm>
            <a:off x="3166630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784BB1-5921-B615-FB84-D25A2A8BD6C6}"/>
              </a:ext>
            </a:extLst>
          </p:cNvPr>
          <p:cNvSpPr/>
          <p:nvPr/>
        </p:nvSpPr>
        <p:spPr>
          <a:xfrm>
            <a:off x="41087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E43766-59F5-F6A3-D37B-FA4D4531B564}"/>
              </a:ext>
            </a:extLst>
          </p:cNvPr>
          <p:cNvSpPr/>
          <p:nvPr/>
        </p:nvSpPr>
        <p:spPr>
          <a:xfrm>
            <a:off x="50508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BC2A08-D052-F764-82E1-8B59E9D1C16D}"/>
              </a:ext>
            </a:extLst>
          </p:cNvPr>
          <p:cNvSpPr/>
          <p:nvPr/>
        </p:nvSpPr>
        <p:spPr>
          <a:xfrm>
            <a:off x="340303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redis-pod-0</a:t>
            </a:r>
            <a:endParaRPr lang="ko-KR" altLang="en-US" sz="9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D6B984-BAF9-52C1-14B5-68D2CB6BF3D4}"/>
              </a:ext>
            </a:extLst>
          </p:cNvPr>
          <p:cNvSpPr/>
          <p:nvPr/>
        </p:nvSpPr>
        <p:spPr>
          <a:xfrm>
            <a:off x="1282412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redis-pod-1</a:t>
            </a:r>
            <a:endParaRPr lang="ko-KR" altLang="en-US" sz="9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2B025F-6753-C923-B920-8EE88A8D5D2F}"/>
              </a:ext>
            </a:extLst>
          </p:cNvPr>
          <p:cNvSpPr/>
          <p:nvPr/>
        </p:nvSpPr>
        <p:spPr>
          <a:xfrm>
            <a:off x="2224521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EF15B4-19F6-FCA7-2BF3-65DEDCD15BE7}"/>
              </a:ext>
            </a:extLst>
          </p:cNvPr>
          <p:cNvSpPr/>
          <p:nvPr/>
        </p:nvSpPr>
        <p:spPr>
          <a:xfrm>
            <a:off x="3166630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redis-pod-3</a:t>
            </a:r>
            <a:endParaRPr lang="ko-KR" altLang="en-US" sz="9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374581-6822-E9AC-A52F-067208C172CF}"/>
              </a:ext>
            </a:extLst>
          </p:cNvPr>
          <p:cNvSpPr/>
          <p:nvPr/>
        </p:nvSpPr>
        <p:spPr>
          <a:xfrm>
            <a:off x="4108739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redis-pod-4</a:t>
            </a:r>
            <a:endParaRPr lang="ko-KR" altLang="en-US" sz="9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22871-93CB-C7C7-4A9C-DC49D254018E}"/>
              </a:ext>
            </a:extLst>
          </p:cNvPr>
          <p:cNvSpPr/>
          <p:nvPr/>
        </p:nvSpPr>
        <p:spPr>
          <a:xfrm>
            <a:off x="5050848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redis-pod-5</a:t>
            </a:r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B2541F-F940-BF1F-4081-F42F6D543BB4}"/>
              </a:ext>
            </a:extLst>
          </p:cNvPr>
          <p:cNvCxnSpPr>
            <a:stCxn id="30" idx="2"/>
            <a:endCxn id="41" idx="0"/>
          </p:cNvCxnSpPr>
          <p:nvPr/>
        </p:nvCxnSpPr>
        <p:spPr>
          <a:xfrm>
            <a:off x="762867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1829DC-0192-44EC-76C9-BED193C18324}"/>
              </a:ext>
            </a:extLst>
          </p:cNvPr>
          <p:cNvCxnSpPr/>
          <p:nvPr/>
        </p:nvCxnSpPr>
        <p:spPr>
          <a:xfrm>
            <a:off x="171293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8AB4C4-1C55-A7D7-4C0C-A01EB7CE672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2647085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0EED00-9FD1-E65A-44C4-B4307060358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589194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DAB21C-7D10-3A2F-8F7F-4E1077300B9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53130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3C392D2-DB0C-91CD-26EF-E92DF6D17F2D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473412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057DF33-CD21-FFB7-8188-1ECE64EDF9A6}"/>
              </a:ext>
            </a:extLst>
          </p:cNvPr>
          <p:cNvSpPr/>
          <p:nvPr/>
        </p:nvSpPr>
        <p:spPr>
          <a:xfrm>
            <a:off x="63185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033996-5B04-FFF2-C9CC-3903B889B133}"/>
              </a:ext>
            </a:extLst>
          </p:cNvPr>
          <p:cNvSpPr/>
          <p:nvPr/>
        </p:nvSpPr>
        <p:spPr>
          <a:xfrm>
            <a:off x="72606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9C4DA8-8009-F0B8-C1E2-2846CF7F371B}"/>
              </a:ext>
            </a:extLst>
          </p:cNvPr>
          <p:cNvSpPr/>
          <p:nvPr/>
        </p:nvSpPr>
        <p:spPr>
          <a:xfrm>
            <a:off x="8202757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4166C-7FB6-43C1-09B5-3318BCAFDC47}"/>
              </a:ext>
            </a:extLst>
          </p:cNvPr>
          <p:cNvSpPr/>
          <p:nvPr/>
        </p:nvSpPr>
        <p:spPr>
          <a:xfrm>
            <a:off x="9144866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3C1BD5-525B-578A-0739-488B461240B9}"/>
              </a:ext>
            </a:extLst>
          </p:cNvPr>
          <p:cNvSpPr/>
          <p:nvPr/>
        </p:nvSpPr>
        <p:spPr>
          <a:xfrm>
            <a:off x="10086975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FEBC05-7A45-FF21-0C84-31482088B587}"/>
              </a:ext>
            </a:extLst>
          </p:cNvPr>
          <p:cNvSpPr/>
          <p:nvPr/>
        </p:nvSpPr>
        <p:spPr>
          <a:xfrm>
            <a:off x="11029084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9D19D6-4BC0-F5CA-371E-943420707574}"/>
              </a:ext>
            </a:extLst>
          </p:cNvPr>
          <p:cNvSpPr/>
          <p:nvPr/>
        </p:nvSpPr>
        <p:spPr>
          <a:xfrm>
            <a:off x="191367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63E3A9-FE4A-DC42-BE13-57FF8504E7C5}"/>
              </a:ext>
            </a:extLst>
          </p:cNvPr>
          <p:cNvSpPr/>
          <p:nvPr/>
        </p:nvSpPr>
        <p:spPr>
          <a:xfrm>
            <a:off x="272762" y="2410713"/>
            <a:ext cx="11728738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9739B2-5B8E-B368-5BBD-5B25AA008896}"/>
              </a:ext>
            </a:extLst>
          </p:cNvPr>
          <p:cNvSpPr/>
          <p:nvPr/>
        </p:nvSpPr>
        <p:spPr>
          <a:xfrm>
            <a:off x="6181725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75B4FBD-A12E-0054-5917-31057C38D7CC}"/>
              </a:ext>
            </a:extLst>
          </p:cNvPr>
          <p:cNvSpPr/>
          <p:nvPr/>
        </p:nvSpPr>
        <p:spPr>
          <a:xfrm>
            <a:off x="10490488" y="190954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146ACF-AFAD-DE34-BB71-F0933C77E580}"/>
              </a:ext>
            </a:extLst>
          </p:cNvPr>
          <p:cNvSpPr txBox="1"/>
          <p:nvPr/>
        </p:nvSpPr>
        <p:spPr>
          <a:xfrm>
            <a:off x="10693977" y="185917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F00F22-EE02-DD50-4FBD-6C8A75D4404A}"/>
              </a:ext>
            </a:extLst>
          </p:cNvPr>
          <p:cNvSpPr/>
          <p:nvPr/>
        </p:nvSpPr>
        <p:spPr>
          <a:xfrm>
            <a:off x="8443480" y="3426460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5C9541-A4EF-78E9-3135-66B29CD7EB1A}"/>
              </a:ext>
            </a:extLst>
          </p:cNvPr>
          <p:cNvCxnSpPr>
            <a:cxnSpLocks/>
            <a:stCxn id="78" idx="0"/>
            <a:endCxn id="65" idx="2"/>
          </p:cNvCxnSpPr>
          <p:nvPr/>
        </p:nvCxnSpPr>
        <p:spPr>
          <a:xfrm flipH="1" flipV="1">
            <a:off x="6741103" y="2851894"/>
            <a:ext cx="2381251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D71F5A9-D330-3A21-A3A5-E76766E23BFA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H="1" flipV="1">
            <a:off x="7683212" y="2851894"/>
            <a:ext cx="1439142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099E3C4-0CA6-8F1F-F974-46B64E3DA326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8625321" y="2851894"/>
            <a:ext cx="497033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CE77757-10FC-BF31-03C5-C5AFBFEF9193}"/>
              </a:ext>
            </a:extLst>
          </p:cNvPr>
          <p:cNvCxnSpPr>
            <a:cxnSpLocks/>
            <a:stCxn id="78" idx="0"/>
            <a:endCxn id="68" idx="2"/>
          </p:cNvCxnSpPr>
          <p:nvPr/>
        </p:nvCxnSpPr>
        <p:spPr>
          <a:xfrm flipV="1">
            <a:off x="9122354" y="2851894"/>
            <a:ext cx="445076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281C6E1-52E4-7170-908D-5634352FC191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9122354" y="2851894"/>
            <a:ext cx="1387185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AB3F497-9674-FB17-4F11-FF7801562E16}"/>
              </a:ext>
            </a:extLst>
          </p:cNvPr>
          <p:cNvCxnSpPr>
            <a:cxnSpLocks/>
            <a:stCxn id="78" idx="0"/>
            <a:endCxn id="70" idx="2"/>
          </p:cNvCxnSpPr>
          <p:nvPr/>
        </p:nvCxnSpPr>
        <p:spPr>
          <a:xfrm flipV="1">
            <a:off x="9122354" y="2851894"/>
            <a:ext cx="2329294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847DF5-5354-2AA9-366D-AA981C305115}"/>
              </a:ext>
            </a:extLst>
          </p:cNvPr>
          <p:cNvSpPr txBox="1"/>
          <p:nvPr/>
        </p:nvSpPr>
        <p:spPr>
          <a:xfrm>
            <a:off x="113558" y="1340838"/>
            <a:ext cx="44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29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C9F75-1125-EF15-72CE-911A1BBF2ADD}"/>
              </a:ext>
            </a:extLst>
          </p:cNvPr>
          <p:cNvSpPr/>
          <p:nvPr/>
        </p:nvSpPr>
        <p:spPr>
          <a:xfrm>
            <a:off x="5409333" y="1838228"/>
            <a:ext cx="6129075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64650F-433D-D2F7-7990-616D9C44A61D}"/>
              </a:ext>
            </a:extLst>
          </p:cNvPr>
          <p:cNvSpPr/>
          <p:nvPr/>
        </p:nvSpPr>
        <p:spPr>
          <a:xfrm>
            <a:off x="5673436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2E9E9-D8C3-EB89-A44A-EB53535787D2}"/>
              </a:ext>
            </a:extLst>
          </p:cNvPr>
          <p:cNvSpPr/>
          <p:nvPr/>
        </p:nvSpPr>
        <p:spPr>
          <a:xfrm>
            <a:off x="6615545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F57D9-2D82-031B-00DA-ED7599959A5D}"/>
              </a:ext>
            </a:extLst>
          </p:cNvPr>
          <p:cNvSpPr/>
          <p:nvPr/>
        </p:nvSpPr>
        <p:spPr>
          <a:xfrm>
            <a:off x="7557654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212B4-1935-6558-0084-2E4220451061}"/>
              </a:ext>
            </a:extLst>
          </p:cNvPr>
          <p:cNvSpPr/>
          <p:nvPr/>
        </p:nvSpPr>
        <p:spPr>
          <a:xfrm>
            <a:off x="8499763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D5BF2-3306-4A1C-3826-BAF79F364F49}"/>
              </a:ext>
            </a:extLst>
          </p:cNvPr>
          <p:cNvSpPr/>
          <p:nvPr/>
        </p:nvSpPr>
        <p:spPr>
          <a:xfrm>
            <a:off x="9441872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0F43A9-FA33-CC01-BC26-826E8CE8C694}"/>
              </a:ext>
            </a:extLst>
          </p:cNvPr>
          <p:cNvSpPr/>
          <p:nvPr/>
        </p:nvSpPr>
        <p:spPr>
          <a:xfrm>
            <a:off x="10383981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F34E3E-A7E2-F6A9-B506-4F1CFA646BB3}"/>
              </a:ext>
            </a:extLst>
          </p:cNvPr>
          <p:cNvSpPr/>
          <p:nvPr/>
        </p:nvSpPr>
        <p:spPr>
          <a:xfrm>
            <a:off x="5673436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974D0-D914-8305-CC25-4862C603B0CC}"/>
              </a:ext>
            </a:extLst>
          </p:cNvPr>
          <p:cNvSpPr/>
          <p:nvPr/>
        </p:nvSpPr>
        <p:spPr>
          <a:xfrm>
            <a:off x="6615545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1D0A4-A6CF-8105-05F8-383D77FF46AC}"/>
              </a:ext>
            </a:extLst>
          </p:cNvPr>
          <p:cNvSpPr/>
          <p:nvPr/>
        </p:nvSpPr>
        <p:spPr>
          <a:xfrm>
            <a:off x="7557654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50403-9255-979F-CDD5-A3920C547425}"/>
              </a:ext>
            </a:extLst>
          </p:cNvPr>
          <p:cNvSpPr/>
          <p:nvPr/>
        </p:nvSpPr>
        <p:spPr>
          <a:xfrm>
            <a:off x="8499763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3ED566-7211-0CAB-A763-15D989CB5C86}"/>
              </a:ext>
            </a:extLst>
          </p:cNvPr>
          <p:cNvSpPr/>
          <p:nvPr/>
        </p:nvSpPr>
        <p:spPr>
          <a:xfrm>
            <a:off x="9441872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7C509-718A-573B-2042-D2578791B138}"/>
              </a:ext>
            </a:extLst>
          </p:cNvPr>
          <p:cNvSpPr/>
          <p:nvPr/>
        </p:nvSpPr>
        <p:spPr>
          <a:xfrm>
            <a:off x="10383981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7FAC64-953B-F292-E02C-11C8E4537C8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6000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19BA0E-DE07-2480-F12B-C0EA0427C281}"/>
              </a:ext>
            </a:extLst>
          </p:cNvPr>
          <p:cNvCxnSpPr/>
          <p:nvPr/>
        </p:nvCxnSpPr>
        <p:spPr>
          <a:xfrm>
            <a:off x="704606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FFDDAD-8BE3-D793-B7FB-EEEE3585957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7980218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95B0-2849-FB83-9FEB-6907FA94C63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22327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AEB086-29C2-1492-9A01-A0327B0B363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86443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93AEA7-FD1D-B11E-5958-9B9C97DF18A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806545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1B485D-2F29-BC48-0524-AD5220A89F9C}"/>
              </a:ext>
            </a:extLst>
          </p:cNvPr>
          <p:cNvSpPr/>
          <p:nvPr/>
        </p:nvSpPr>
        <p:spPr>
          <a:xfrm>
            <a:off x="7814540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Rest Gateway for Airflow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2EEF6-BA89-7AAE-6158-073F386E1AB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6096000" y="2523262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FEB6EC-BE3C-FEE6-FDB4-CD8DAB523102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7038109" y="2523262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A91692-1EE9-B403-0959-7500FBF5BDB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flipH="1">
            <a:off x="7980218" y="2523262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3A4362-0986-5C72-E30A-2BDD0F9D173A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8493414" y="2523262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02D958-88C2-5F60-E454-E294432191A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493414" y="2523262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1278CD-1DBB-24A5-DA92-2BB7395119A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8493414" y="2523262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C62749-6EF3-EB10-38DC-3733B8ADA864}"/>
              </a:ext>
            </a:extLst>
          </p:cNvPr>
          <p:cNvSpPr txBox="1"/>
          <p:nvPr/>
        </p:nvSpPr>
        <p:spPr>
          <a:xfrm>
            <a:off x="6893808" y="24355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Call </a:t>
            </a:r>
            <a:r>
              <a:rPr lang="ko-KR" altLang="en-US" sz="1000" dirty="0"/>
              <a:t>인증처리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630A6F-C93D-AC4D-26B0-5EC44227346A}"/>
              </a:ext>
            </a:extLst>
          </p:cNvPr>
          <p:cNvSpPr/>
          <p:nvPr/>
        </p:nvSpPr>
        <p:spPr>
          <a:xfrm>
            <a:off x="5409333" y="1552478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430A40-B73F-B9B0-D5F7-1CB5BB3499E4}"/>
              </a:ext>
            </a:extLst>
          </p:cNvPr>
          <p:cNvSpPr/>
          <p:nvPr/>
        </p:nvSpPr>
        <p:spPr>
          <a:xfrm>
            <a:off x="5136030" y="2151723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309CEC-6B5F-D538-3FF1-F72EE132AC7D}"/>
              </a:ext>
            </a:extLst>
          </p:cNvPr>
          <p:cNvSpPr/>
          <p:nvPr/>
        </p:nvSpPr>
        <p:spPr>
          <a:xfrm>
            <a:off x="1498859" y="1838227"/>
            <a:ext cx="3237250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C8534A-72A5-FAF4-F799-718E4583567C}"/>
              </a:ext>
            </a:extLst>
          </p:cNvPr>
          <p:cNvCxnSpPr>
            <a:cxnSpLocks/>
            <a:stCxn id="61" idx="3"/>
            <a:endCxn id="44" idx="1"/>
          </p:cNvCxnSpPr>
          <p:nvPr/>
        </p:nvCxnSpPr>
        <p:spPr>
          <a:xfrm flipV="1">
            <a:off x="3209191" y="2331832"/>
            <a:ext cx="1926839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FC677B-D8BD-9A99-0FF5-830DAF5B653F}"/>
              </a:ext>
            </a:extLst>
          </p:cNvPr>
          <p:cNvSpPr/>
          <p:nvPr/>
        </p:nvSpPr>
        <p:spPr>
          <a:xfrm>
            <a:off x="1498859" y="1552477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B8C4F-E659-269E-F5F3-32FA6C545F6E}"/>
              </a:ext>
            </a:extLst>
          </p:cNvPr>
          <p:cNvSpPr txBox="1"/>
          <p:nvPr/>
        </p:nvSpPr>
        <p:spPr>
          <a:xfrm>
            <a:off x="1498859" y="997821"/>
            <a:ext cx="290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&gt;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8AA123-255B-F9F3-29B4-CE442C8EE9B1}"/>
              </a:ext>
            </a:extLst>
          </p:cNvPr>
          <p:cNvSpPr/>
          <p:nvPr/>
        </p:nvSpPr>
        <p:spPr>
          <a:xfrm>
            <a:off x="1851444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Airflow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01B35-7A3A-C712-C863-B71AE7EFE710}"/>
              </a:ext>
            </a:extLst>
          </p:cNvPr>
          <p:cNvSpPr txBox="1"/>
          <p:nvPr/>
        </p:nvSpPr>
        <p:spPr>
          <a:xfrm>
            <a:off x="2540199" y="251194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인증 토큰 처리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F6EC08-280E-C702-BADD-354B719C902F}"/>
              </a:ext>
            </a:extLst>
          </p:cNvPr>
          <p:cNvSpPr txBox="1"/>
          <p:nvPr/>
        </p:nvSpPr>
        <p:spPr>
          <a:xfrm>
            <a:off x="3640431" y="212143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Rest Batch Call</a:t>
            </a:r>
            <a:endParaRPr lang="ko-KR" altLang="en-US" sz="1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843E1F7-3439-D7BF-166D-C144A3B3E0CE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>
            <a:off x="5693789" y="2331832"/>
            <a:ext cx="2120751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FD0CBE-7D14-5816-C0DC-C0916A8DB868}"/>
              </a:ext>
            </a:extLst>
          </p:cNvPr>
          <p:cNvSpPr/>
          <p:nvPr/>
        </p:nvSpPr>
        <p:spPr>
          <a:xfrm>
            <a:off x="192106" y="1857082"/>
            <a:ext cx="580383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E0710-FF43-C038-507F-CDDB71BC4965}"/>
              </a:ext>
            </a:extLst>
          </p:cNvPr>
          <p:cNvSpPr/>
          <p:nvPr/>
        </p:nvSpPr>
        <p:spPr>
          <a:xfrm>
            <a:off x="6096000" y="1857082"/>
            <a:ext cx="590389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2BDEC-1ED8-F0A3-5804-0D1754BBDC40}"/>
              </a:ext>
            </a:extLst>
          </p:cNvPr>
          <p:cNvSpPr/>
          <p:nvPr/>
        </p:nvSpPr>
        <p:spPr>
          <a:xfrm>
            <a:off x="6254756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2D1197-0D9E-AF82-221A-5D4922FA97A5}"/>
              </a:ext>
            </a:extLst>
          </p:cNvPr>
          <p:cNvSpPr/>
          <p:nvPr/>
        </p:nvSpPr>
        <p:spPr>
          <a:xfrm>
            <a:off x="7196865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A757C-C553-DC4B-4DF3-418344897983}"/>
              </a:ext>
            </a:extLst>
          </p:cNvPr>
          <p:cNvSpPr/>
          <p:nvPr/>
        </p:nvSpPr>
        <p:spPr>
          <a:xfrm>
            <a:off x="8138974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8E9E3-E409-9F34-5E12-F57EC6D585AF}"/>
              </a:ext>
            </a:extLst>
          </p:cNvPr>
          <p:cNvSpPr/>
          <p:nvPr/>
        </p:nvSpPr>
        <p:spPr>
          <a:xfrm>
            <a:off x="9081083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823186-E41C-E8B3-1FE4-F965FCBB6E5F}"/>
              </a:ext>
            </a:extLst>
          </p:cNvPr>
          <p:cNvSpPr/>
          <p:nvPr/>
        </p:nvSpPr>
        <p:spPr>
          <a:xfrm>
            <a:off x="100231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A024B0-12D2-3ACE-16F1-2E9269D4A958}"/>
              </a:ext>
            </a:extLst>
          </p:cNvPr>
          <p:cNvSpPr/>
          <p:nvPr/>
        </p:nvSpPr>
        <p:spPr>
          <a:xfrm>
            <a:off x="109653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1DFF7E-5E23-3D42-AC7E-E942099F1B37}"/>
              </a:ext>
            </a:extLst>
          </p:cNvPr>
          <p:cNvSpPr/>
          <p:nvPr/>
        </p:nvSpPr>
        <p:spPr>
          <a:xfrm>
            <a:off x="6254756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1798C-6814-6869-DFDB-7D768A70F104}"/>
              </a:ext>
            </a:extLst>
          </p:cNvPr>
          <p:cNvSpPr/>
          <p:nvPr/>
        </p:nvSpPr>
        <p:spPr>
          <a:xfrm>
            <a:off x="7196865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D4F34-A742-1906-40E9-AE4886644C50}"/>
              </a:ext>
            </a:extLst>
          </p:cNvPr>
          <p:cNvSpPr/>
          <p:nvPr/>
        </p:nvSpPr>
        <p:spPr>
          <a:xfrm>
            <a:off x="8138974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EA7561-1219-BE64-4839-9235E9FF65EB}"/>
              </a:ext>
            </a:extLst>
          </p:cNvPr>
          <p:cNvSpPr/>
          <p:nvPr/>
        </p:nvSpPr>
        <p:spPr>
          <a:xfrm>
            <a:off x="9081083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11FF9-B177-D61E-2847-94959251D7BB}"/>
              </a:ext>
            </a:extLst>
          </p:cNvPr>
          <p:cNvSpPr/>
          <p:nvPr/>
        </p:nvSpPr>
        <p:spPr>
          <a:xfrm>
            <a:off x="10023192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B9455-F6CD-A3A6-A438-3A39059C9950}"/>
              </a:ext>
            </a:extLst>
          </p:cNvPr>
          <p:cNvSpPr/>
          <p:nvPr/>
        </p:nvSpPr>
        <p:spPr>
          <a:xfrm>
            <a:off x="10965301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EAC80-CAA5-6680-99C0-D6A6E70F8A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677320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D3F847-D849-FE4F-188D-4A34904804E8}"/>
              </a:ext>
            </a:extLst>
          </p:cNvPr>
          <p:cNvCxnSpPr/>
          <p:nvPr/>
        </p:nvCxnSpPr>
        <p:spPr>
          <a:xfrm>
            <a:off x="762738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C2DBB7-5229-BA4B-C1D5-3EFFE70FF91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561538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1C2E6-74DE-C92D-CBB3-B5BC1D3039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503647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DB558-199E-DE2A-81DC-B8E6DA71B5B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44575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F786E-37B5-7575-8AA3-E98FC11754B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1387865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011A5F-A9DA-47A5-A380-8E767EB855CB}"/>
              </a:ext>
            </a:extLst>
          </p:cNvPr>
          <p:cNvSpPr/>
          <p:nvPr/>
        </p:nvSpPr>
        <p:spPr>
          <a:xfrm>
            <a:off x="6096000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715E1-5B68-762D-E59E-6AF89569FD7B}"/>
              </a:ext>
            </a:extLst>
          </p:cNvPr>
          <p:cNvSpPr/>
          <p:nvPr/>
        </p:nvSpPr>
        <p:spPr>
          <a:xfrm>
            <a:off x="3166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87052-AA50-D6A5-54FE-A48ABAD0A031}"/>
              </a:ext>
            </a:extLst>
          </p:cNvPr>
          <p:cNvSpPr/>
          <p:nvPr/>
        </p:nvSpPr>
        <p:spPr>
          <a:xfrm>
            <a:off x="12588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8AB318-6B0D-A82D-DD34-1024B968DAD1}"/>
              </a:ext>
            </a:extLst>
          </p:cNvPr>
          <p:cNvSpPr/>
          <p:nvPr/>
        </p:nvSpPr>
        <p:spPr>
          <a:xfrm>
            <a:off x="2200910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3FC2BD-1251-DC75-4DAA-DAE94726511C}"/>
              </a:ext>
            </a:extLst>
          </p:cNvPr>
          <p:cNvSpPr/>
          <p:nvPr/>
        </p:nvSpPr>
        <p:spPr>
          <a:xfrm>
            <a:off x="3143019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9AE680-AECD-6D38-702D-EE94E71493CC}"/>
              </a:ext>
            </a:extLst>
          </p:cNvPr>
          <p:cNvSpPr/>
          <p:nvPr/>
        </p:nvSpPr>
        <p:spPr>
          <a:xfrm>
            <a:off x="4085128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3F7A64-FAA3-6700-8BDA-7B3CADA3EA8C}"/>
              </a:ext>
            </a:extLst>
          </p:cNvPr>
          <p:cNvSpPr/>
          <p:nvPr/>
        </p:nvSpPr>
        <p:spPr>
          <a:xfrm>
            <a:off x="5027237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26037-99C3-35FC-CF72-7A288DD2230F}"/>
              </a:ext>
            </a:extLst>
          </p:cNvPr>
          <p:cNvSpPr/>
          <p:nvPr/>
        </p:nvSpPr>
        <p:spPr>
          <a:xfrm>
            <a:off x="2457796" y="2160147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Airflow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CD9402-0927-9A12-DE59-99885E32BB8D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739256" y="2542116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21AA63-A832-722A-D944-6DD027BA7D8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>
            <a:off x="1681365" y="2542116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AD5679-863D-C7EC-92B5-597C7C6F99BE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2623474" y="2542116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F022E2-D753-E9F1-24BD-CD51A20E6333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3136670" y="2542116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969F4A-E051-7996-DC1E-F8666F21F24A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3136670" y="2542116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7F80CD-3A3A-4ED1-419A-EFADC37046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3136670" y="2542116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183651-6434-E6A3-3C2F-D1652F7771CF}"/>
              </a:ext>
            </a:extLst>
          </p:cNvPr>
          <p:cNvSpPr txBox="1"/>
          <p:nvPr/>
        </p:nvSpPr>
        <p:spPr>
          <a:xfrm>
            <a:off x="3753549" y="2595555"/>
            <a:ext cx="168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Rest Batch Call In Cluster</a:t>
            </a: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8261E9D-3446-0EAD-4B8F-4A4D87315E6B}"/>
              </a:ext>
            </a:extLst>
          </p:cNvPr>
          <p:cNvSpPr/>
          <p:nvPr/>
        </p:nvSpPr>
        <p:spPr>
          <a:xfrm>
            <a:off x="297901" y="3251530"/>
            <a:ext cx="11605011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2F20CA-536B-2433-C767-4235B2C895A1}"/>
              </a:ext>
            </a:extLst>
          </p:cNvPr>
          <p:cNvSpPr/>
          <p:nvPr/>
        </p:nvSpPr>
        <p:spPr>
          <a:xfrm>
            <a:off x="192106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2E0876-1B92-2B85-0A1D-303819059CCF}"/>
              </a:ext>
            </a:extLst>
          </p:cNvPr>
          <p:cNvSpPr txBox="1"/>
          <p:nvPr/>
        </p:nvSpPr>
        <p:spPr>
          <a:xfrm>
            <a:off x="192106" y="1008947"/>
            <a:ext cx="47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343D9A4-E556-E17F-9A21-2A3015DBB088}"/>
              </a:ext>
            </a:extLst>
          </p:cNvPr>
          <p:cNvSpPr/>
          <p:nvPr/>
        </p:nvSpPr>
        <p:spPr>
          <a:xfrm>
            <a:off x="10585015" y="1659500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6EEEE9-3A8B-ADDA-8F59-3FCB5F61C6FE}"/>
              </a:ext>
            </a:extLst>
          </p:cNvPr>
          <p:cNvSpPr txBox="1"/>
          <p:nvPr/>
        </p:nvSpPr>
        <p:spPr>
          <a:xfrm>
            <a:off x="10788504" y="1609125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87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8"/>
            <a:ext cx="1333508" cy="1572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88567F-5468-0F3E-BFD4-FF4C568918EC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5903880" y="4322351"/>
            <a:ext cx="1698517" cy="417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D4C47-1C13-2C47-99B6-4024EE6F90B8}"/>
              </a:ext>
            </a:extLst>
          </p:cNvPr>
          <p:cNvSpPr/>
          <p:nvPr/>
        </p:nvSpPr>
        <p:spPr>
          <a:xfrm>
            <a:off x="6403689" y="3370699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146415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73A7B0-CFF2-8A28-5A69-0FF28863FF1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61448" y="3550808"/>
            <a:ext cx="64094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197185" y="3550808"/>
            <a:ext cx="1206504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3D3066-EB68-E580-313C-2FD73C6A7B70}"/>
              </a:ext>
            </a:extLst>
          </p:cNvPr>
          <p:cNvSpPr/>
          <p:nvPr/>
        </p:nvSpPr>
        <p:spPr>
          <a:xfrm>
            <a:off x="5346121" y="4142242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B299AC-7AD4-D1DD-96DC-1AE9BEC3A39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547791" y="4322351"/>
            <a:ext cx="179833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8"/>
            <a:ext cx="591985" cy="15750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5394019" y="334880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4154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6423832" y="4298002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81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7"/>
            <a:ext cx="1333508" cy="23122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01443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774622" y="3730917"/>
            <a:ext cx="0" cy="115101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7"/>
            <a:ext cx="591985" cy="231584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4723992" y="3979334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28352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7286931" y="44689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524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in Multi Cluster &gt;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63131F-660A-ABBA-C2CB-D4844CE1F448}"/>
              </a:ext>
            </a:extLst>
          </p:cNvPr>
          <p:cNvSpPr/>
          <p:nvPr/>
        </p:nvSpPr>
        <p:spPr>
          <a:xfrm>
            <a:off x="9522921" y="216308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D5DC-5EFB-2831-CF7B-7B524E596495}"/>
              </a:ext>
            </a:extLst>
          </p:cNvPr>
          <p:cNvSpPr txBox="1"/>
          <p:nvPr/>
        </p:nvSpPr>
        <p:spPr>
          <a:xfrm>
            <a:off x="9726410" y="211271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6D1043-A338-7934-4477-01609C535A2A}"/>
              </a:ext>
            </a:extLst>
          </p:cNvPr>
          <p:cNvSpPr/>
          <p:nvPr/>
        </p:nvSpPr>
        <p:spPr>
          <a:xfrm>
            <a:off x="4352058" y="4881930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126CE8-53E1-7450-B581-AF8C40C1A9E2}"/>
              </a:ext>
            </a:extLst>
          </p:cNvPr>
          <p:cNvSpPr/>
          <p:nvPr/>
        </p:nvSpPr>
        <p:spPr>
          <a:xfrm>
            <a:off x="7598517" y="4896035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 Svc</a:t>
            </a:r>
            <a:endParaRPr lang="ko-KR" altLang="en-US" sz="9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3A457B-3429-2992-E3C0-3107DCD0C7A6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8021081" y="4374656"/>
            <a:ext cx="3880" cy="5213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8C057B-AA8A-1B43-ED88-B633DEF9365B}"/>
              </a:ext>
            </a:extLst>
          </p:cNvPr>
          <p:cNvSpPr/>
          <p:nvPr/>
        </p:nvSpPr>
        <p:spPr>
          <a:xfrm>
            <a:off x="2818614" y="4793463"/>
            <a:ext cx="5821717" cy="52931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2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675565"/>
            <a:ext cx="417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Multi Cluster Remote POD Call &gt;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65290-AD61-2F81-F9D7-15BF14FF5D49}"/>
              </a:ext>
            </a:extLst>
          </p:cNvPr>
          <p:cNvSpPr/>
          <p:nvPr/>
        </p:nvSpPr>
        <p:spPr>
          <a:xfrm>
            <a:off x="6467760" y="2309381"/>
            <a:ext cx="4178881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387842-DBDA-DFDC-063D-C89BD9A25A07}"/>
              </a:ext>
            </a:extLst>
          </p:cNvPr>
          <p:cNvSpPr/>
          <p:nvPr/>
        </p:nvSpPr>
        <p:spPr>
          <a:xfrm>
            <a:off x="1459132" y="2309380"/>
            <a:ext cx="4291777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00D24-6D01-925B-CA71-5E49DC3DAEB0}"/>
              </a:ext>
            </a:extLst>
          </p:cNvPr>
          <p:cNvSpPr/>
          <p:nvPr/>
        </p:nvSpPr>
        <p:spPr>
          <a:xfrm>
            <a:off x="2797180" y="2647549"/>
            <a:ext cx="1541616" cy="445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frontend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313498-30CB-52CB-39F9-E3BB6C22650E}"/>
              </a:ext>
            </a:extLst>
          </p:cNvPr>
          <p:cNvSpPr/>
          <p:nvPr/>
        </p:nvSpPr>
        <p:spPr>
          <a:xfrm>
            <a:off x="2797180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3B296-4A9F-83EA-69DB-FEA0FD843959}"/>
              </a:ext>
            </a:extLst>
          </p:cNvPr>
          <p:cNvSpPr/>
          <p:nvPr/>
        </p:nvSpPr>
        <p:spPr>
          <a:xfrm>
            <a:off x="1809137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10.0.0.1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5E20E-E132-E8BF-72BB-4667E9B5179A}"/>
              </a:ext>
            </a:extLst>
          </p:cNvPr>
          <p:cNvSpPr/>
          <p:nvPr/>
        </p:nvSpPr>
        <p:spPr>
          <a:xfrm>
            <a:off x="3883414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10.0.0.2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01CFEB-8FE0-EE74-61AA-6875ED3A0F5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567988" y="3093004"/>
            <a:ext cx="1" cy="671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6FD10B-7BB3-F1C4-2D37-33CE5F85A12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2737972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9B80B4-917B-4C59-0290-0300DC80994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3775110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518B3-4CAC-0D0D-63A5-D2B1FC6E0A73}"/>
              </a:ext>
            </a:extLst>
          </p:cNvPr>
          <p:cNvSpPr/>
          <p:nvPr/>
        </p:nvSpPr>
        <p:spPr>
          <a:xfrm>
            <a:off x="7755012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7CB7FF-9926-B36D-0CBB-CC77519A34DA}"/>
              </a:ext>
            </a:extLst>
          </p:cNvPr>
          <p:cNvSpPr/>
          <p:nvPr/>
        </p:nvSpPr>
        <p:spPr>
          <a:xfrm>
            <a:off x="6766969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10.1.0.1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65C8D-3ABD-FA15-C170-AB12C6E89B50}"/>
              </a:ext>
            </a:extLst>
          </p:cNvPr>
          <p:cNvSpPr/>
          <p:nvPr/>
        </p:nvSpPr>
        <p:spPr>
          <a:xfrm>
            <a:off x="8841246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10.1.0.2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F69423-C4B9-7702-493B-BAF3B6A0ADF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695804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5D3E298-0BB2-A009-D534-DFC045DE02F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8732942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8D3A46F-81A8-4B8E-CD44-469ACA83A02E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5216887" y="2561553"/>
            <a:ext cx="671993" cy="3969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1E08F6-E9E2-E321-3979-2DAB127E9E8E}"/>
              </a:ext>
            </a:extLst>
          </p:cNvPr>
          <p:cNvSpPr/>
          <p:nvPr/>
        </p:nvSpPr>
        <p:spPr>
          <a:xfrm>
            <a:off x="6468263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4CCCE7-9A05-30EA-2CDE-332983A43D93}"/>
              </a:ext>
            </a:extLst>
          </p:cNvPr>
          <p:cNvSpPr/>
          <p:nvPr/>
        </p:nvSpPr>
        <p:spPr>
          <a:xfrm>
            <a:off x="1459635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828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354EAB5-230D-5A27-252E-03BE537E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2" y="1374470"/>
            <a:ext cx="9352075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258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 song</dc:creator>
  <cp:lastModifiedBy>yj song</cp:lastModifiedBy>
  <cp:revision>8</cp:revision>
  <dcterms:created xsi:type="dcterms:W3CDTF">2024-04-10T06:20:16Z</dcterms:created>
  <dcterms:modified xsi:type="dcterms:W3CDTF">2024-04-30T05:38:52Z</dcterms:modified>
</cp:coreProperties>
</file>