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8" r:id="rId3"/>
    <p:sldId id="263" r:id="rId4"/>
    <p:sldId id="267" r:id="rId5"/>
    <p:sldId id="268" r:id="rId6"/>
    <p:sldId id="269" r:id="rId7"/>
    <p:sldId id="272" r:id="rId8"/>
    <p:sldId id="276" r:id="rId9"/>
    <p:sldId id="274" r:id="rId10"/>
    <p:sldId id="277" r:id="rId11"/>
    <p:sldId id="275" r:id="rId12"/>
    <p:sldId id="278" r:id="rId13"/>
    <p:sldId id="279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0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9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CA35CD-0E58-45E7-B8CF-9B04A462134B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A2C5D0-E2D6-4AD3-9102-1B10C600CA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03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2C5D0-E2D6-4AD3-9102-1B10C600CA1F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475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FD1573-CC09-16D5-337B-05CC0ECBC2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57BB924-4DF7-1340-4E11-7CF63A7AE7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FC368C-5405-DE9B-C42B-DC67F6834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9F23F-A9EA-BAE4-54D6-E869B45E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088E3-1885-7BD7-C306-3FC6FA35F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882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CA88D-DAED-9A62-A0A3-5C6401CF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2528290-8CFF-AA88-6EDD-97C0A375B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CB474-2129-0181-C2B4-09DD65DD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483DB2-5D63-3AF2-1A80-218B534C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4CDF7E-2668-96ED-4AF0-C1D2FC1D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12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DB6491D-0F57-5DDE-E60F-018D45A88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148431-3847-7ABF-4F3D-635D4F577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2017E5-16A4-7796-E0B1-3D67EE66C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46113B-D2F8-71AB-5B40-B361C5DD2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02E587-B9E1-CAD3-BD25-B164F7E45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6647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13CDF-8101-5CEE-DAE5-A5D27C56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9FC03-C7B1-F3D9-F78F-AC54F9BD7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1A113A-BAE4-B364-F46A-09A1DEA4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74563-B402-81D0-0E0E-DD7D5727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5D2C91-0652-D092-E865-3E093FC9E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160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B39B88-9F7F-8D5F-4736-155AA2F31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4F208-03E5-ABA5-D839-3C57320156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B156DB-7EC4-AB7F-D04A-56075A781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F86CBB-8782-B659-17D8-71AE4B780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9411A07-2D27-7288-09ED-987AECBE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57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697DD-CB64-B83E-B733-070A6F096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09EE52-BA91-7791-25E5-FF6D538336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4E9303-D89B-0E85-7444-C4DF17E435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7C5F9A-33C1-E6B7-D186-32215EFE3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A1ED60-CD08-D410-FF66-393816F1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622E9B-6917-4C4C-011D-9910F57CC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5162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E7384-97D6-3F3E-91F1-8242F8EB2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EAFB31-6971-7AC1-C586-E2E8BB4F4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AA7FAD-642C-3F79-4D78-5B12A2F8E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B5DB0D8-4B01-2208-C59D-157D31F9A5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1FF4DA-21E3-9464-0BA4-7E64CA134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8278845-B1EB-8B0F-3164-0D9763517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5D86050-F37E-BFFA-8845-F7C62C6D7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011816-4BC5-2D74-4718-D3F0CA638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42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724C-2382-A207-2044-54B770BE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7DFC6B3-D9BE-D5EF-C031-1C4CDC610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92ECD88-38FA-00D3-C5E8-5212BC0EE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5568C5-05F6-67FB-3E09-2FF9ADF67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242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665C80-36A1-4FF8-8113-AEC3EC390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A5BCBE-7330-4855-F79E-5A10241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488ED6-9BF8-56FC-466E-5B47AC6B1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2284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CFA7E0-CD80-FB46-89F0-7354C245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7B9380-E32F-834A-C528-13E4D8A6B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7EA32C-A517-B19D-49A3-55D95D0C2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6AA9C9C-BE68-3C5A-74A3-A2A09C5E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2A35E1-FAFC-7E73-D2C3-4F6D6C1B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79DF0-DD6F-AD28-0D45-B43099A49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26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42816-7712-5EB6-E712-AEFC64C36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BD0E63-699B-47DD-F024-882B6005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0FF99B4-3368-518C-40E0-EFF5FACAD5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21FE27-08C7-23D0-B0B1-F2B9CE79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524292-836E-847F-370E-C0FC97BB4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316B15-97B0-88D1-CDE3-091E82781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257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F6882DC-2D84-3A46-0CA7-93A9FBE3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C7E8D7-E7F9-557E-DD35-DD78E6D97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11A7F6-3007-1CC6-4991-16A795A7EA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061FA1-80A0-42E6-89DB-655A47D67CF4}" type="datetimeFigureOut">
              <a:rPr lang="ko-KR" altLang="en-US" smtClean="0"/>
              <a:t>2024-06-07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FB07EA-94BF-AF3D-9068-8896695250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7A92A-0621-B23C-5595-BA92AA25B2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DB760-1011-456D-A20C-D4BFCCAD62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99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8A6AA5-8D3B-02EC-A062-A2DB611B3B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75F5EC-6B8C-F33B-9FA1-4D1452CAC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328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9E1B6C9D-24FF-28AE-0B8F-E28DFD959D20}"/>
              </a:ext>
            </a:extLst>
          </p:cNvPr>
          <p:cNvSpPr txBox="1"/>
          <p:nvPr/>
        </p:nvSpPr>
        <p:spPr>
          <a:xfrm>
            <a:off x="1351182" y="1675565"/>
            <a:ext cx="4244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Cluster Service </a:t>
            </a:r>
            <a:r>
              <a:rPr lang="ko-KR" altLang="en-US" b="1" dirty="0"/>
              <a:t>별 </a:t>
            </a:r>
            <a:r>
              <a:rPr lang="en-US" altLang="ko-KR" b="1" dirty="0"/>
              <a:t>Routing </a:t>
            </a:r>
            <a:r>
              <a:rPr lang="ko-KR" altLang="en-US" b="1" dirty="0"/>
              <a:t>설정</a:t>
            </a:r>
            <a:r>
              <a:rPr lang="en-US" altLang="ko-KR" b="1" dirty="0"/>
              <a:t> &gt;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465290-AD61-2F81-F9D7-15BF14FF5D49}"/>
              </a:ext>
            </a:extLst>
          </p:cNvPr>
          <p:cNvSpPr/>
          <p:nvPr/>
        </p:nvSpPr>
        <p:spPr>
          <a:xfrm>
            <a:off x="6467760" y="2309381"/>
            <a:ext cx="4178881" cy="34310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387842-DBDA-DFDC-063D-C89BD9A25A07}"/>
              </a:ext>
            </a:extLst>
          </p:cNvPr>
          <p:cNvSpPr/>
          <p:nvPr/>
        </p:nvSpPr>
        <p:spPr>
          <a:xfrm>
            <a:off x="1459132" y="2309380"/>
            <a:ext cx="4291777" cy="34310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00D24-6D01-925B-CA71-5E49DC3DAEB0}"/>
              </a:ext>
            </a:extLst>
          </p:cNvPr>
          <p:cNvSpPr/>
          <p:nvPr/>
        </p:nvSpPr>
        <p:spPr>
          <a:xfrm>
            <a:off x="2797180" y="2647549"/>
            <a:ext cx="1541616" cy="445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frontend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313498-30CB-52CB-39F9-E3BB6C22650E}"/>
              </a:ext>
            </a:extLst>
          </p:cNvPr>
          <p:cNvSpPr/>
          <p:nvPr/>
        </p:nvSpPr>
        <p:spPr>
          <a:xfrm>
            <a:off x="2797180" y="3764997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 Service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13B296-4A9F-83EA-69DB-FEA0FD843959}"/>
              </a:ext>
            </a:extLst>
          </p:cNvPr>
          <p:cNvSpPr/>
          <p:nvPr/>
        </p:nvSpPr>
        <p:spPr>
          <a:xfrm>
            <a:off x="1809137" y="4882445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backend-pod-1</a:t>
            </a:r>
          </a:p>
          <a:p>
            <a:pPr algn="ctr"/>
            <a:r>
              <a:rPr lang="en-US" altLang="ko-KR" sz="1200" b="1" dirty="0"/>
              <a:t>10.0.0.1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B5E20E-E132-E8BF-72BB-4667E9B5179A}"/>
              </a:ext>
            </a:extLst>
          </p:cNvPr>
          <p:cNvSpPr/>
          <p:nvPr/>
        </p:nvSpPr>
        <p:spPr>
          <a:xfrm>
            <a:off x="3883414" y="4882444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backend-pod-2</a:t>
            </a:r>
          </a:p>
          <a:p>
            <a:pPr algn="ctr"/>
            <a:r>
              <a:rPr lang="en-US" altLang="ko-KR" sz="1200" b="1" dirty="0"/>
              <a:t>10.0.0.2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01CFEB-8FE0-EE74-61AA-6875ED3A0F51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3567988" y="3093004"/>
            <a:ext cx="1" cy="67199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56FD10B-7BB3-F1C4-2D37-33CE5F85A12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2737972" y="4052427"/>
            <a:ext cx="671993" cy="9880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9B80B4-917B-4C59-0290-0300DC809940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rot="16200000" flipH="1">
            <a:off x="3775110" y="4003331"/>
            <a:ext cx="671992" cy="1086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F518B3-4CAC-0D0D-63A5-D2B1FC6E0A73}"/>
              </a:ext>
            </a:extLst>
          </p:cNvPr>
          <p:cNvSpPr/>
          <p:nvPr/>
        </p:nvSpPr>
        <p:spPr>
          <a:xfrm>
            <a:off x="7755012" y="3764997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 Service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7CB7FF-9926-B36D-0CBB-CC77519A34DA}"/>
              </a:ext>
            </a:extLst>
          </p:cNvPr>
          <p:cNvSpPr/>
          <p:nvPr/>
        </p:nvSpPr>
        <p:spPr>
          <a:xfrm>
            <a:off x="6766969" y="4882445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backend-pod-1</a:t>
            </a:r>
          </a:p>
          <a:p>
            <a:pPr algn="ctr"/>
            <a:r>
              <a:rPr lang="en-US" altLang="ko-KR" sz="1200" b="1" dirty="0"/>
              <a:t>10.1.0.1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165C8D-3ABD-FA15-C170-AB12C6E89B50}"/>
              </a:ext>
            </a:extLst>
          </p:cNvPr>
          <p:cNvSpPr/>
          <p:nvPr/>
        </p:nvSpPr>
        <p:spPr>
          <a:xfrm>
            <a:off x="8841246" y="4882444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backend-pod-2</a:t>
            </a:r>
          </a:p>
          <a:p>
            <a:pPr algn="ctr"/>
            <a:r>
              <a:rPr lang="en-US" altLang="ko-KR" sz="1200" b="1" dirty="0"/>
              <a:t>10.1.0.2</a:t>
            </a:r>
            <a:endParaRPr lang="ko-KR" altLang="en-US" sz="1200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8D3A46F-81A8-4B8E-CD44-469ACA83A02E}"/>
              </a:ext>
            </a:extLst>
          </p:cNvPr>
          <p:cNvCxnSpPr>
            <a:cxnSpLocks/>
            <a:stCxn id="28" idx="2"/>
            <a:endCxn id="21" idx="0"/>
          </p:cNvCxnSpPr>
          <p:nvPr/>
        </p:nvCxnSpPr>
        <p:spPr>
          <a:xfrm rot="5400000">
            <a:off x="6254026" y="2610649"/>
            <a:ext cx="671992" cy="387159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1E08F6-E9E2-E321-3979-2DAB127E9E8E}"/>
              </a:ext>
            </a:extLst>
          </p:cNvPr>
          <p:cNvSpPr/>
          <p:nvPr/>
        </p:nvSpPr>
        <p:spPr>
          <a:xfrm>
            <a:off x="6468263" y="231019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4CCCE7-9A05-30EA-2CDE-332983A43D93}"/>
              </a:ext>
            </a:extLst>
          </p:cNvPr>
          <p:cNvSpPr/>
          <p:nvPr/>
        </p:nvSpPr>
        <p:spPr>
          <a:xfrm>
            <a:off x="1459635" y="231019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2" name="폭발: 8pt 1">
            <a:extLst>
              <a:ext uri="{FF2B5EF4-FFF2-40B4-BE49-F238E27FC236}">
                <a16:creationId xmlns:a16="http://schemas.microsoft.com/office/drawing/2014/main" id="{146919FF-4479-C13C-6E98-15CF81756009}"/>
              </a:ext>
            </a:extLst>
          </p:cNvPr>
          <p:cNvSpPr/>
          <p:nvPr/>
        </p:nvSpPr>
        <p:spPr>
          <a:xfrm>
            <a:off x="7947043" y="4621000"/>
            <a:ext cx="1295629" cy="430941"/>
          </a:xfrm>
          <a:prstGeom prst="irregularSeal1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C3D0F-49A6-DD04-292C-8ABA3F5931FC}"/>
              </a:ext>
            </a:extLst>
          </p:cNvPr>
          <p:cNvSpPr txBox="1"/>
          <p:nvPr/>
        </p:nvSpPr>
        <p:spPr>
          <a:xfrm>
            <a:off x="7159651" y="5419847"/>
            <a:ext cx="284725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장애발생 </a:t>
            </a:r>
            <a:r>
              <a:rPr lang="en-US" altLang="ko-KR" sz="1100" dirty="0"/>
              <a:t>or Upgrade </a:t>
            </a:r>
            <a:r>
              <a:rPr lang="ko-KR" altLang="en-US" sz="1100" dirty="0"/>
              <a:t>사유로 서비스 중지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18BC95-9B01-2C0E-D331-329DDFCB3DB2}"/>
              </a:ext>
            </a:extLst>
          </p:cNvPr>
          <p:cNvSpPr txBox="1"/>
          <p:nvPr/>
        </p:nvSpPr>
        <p:spPr>
          <a:xfrm>
            <a:off x="7229760" y="4302374"/>
            <a:ext cx="9537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ym typeface="Wingdings" panose="05000000000000000000" pitchFamily="2" charset="2"/>
              </a:rPr>
              <a:t> Failover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73530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3C4AD99-9201-FEC7-E969-C2BE0FFDF2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62" y="1374470"/>
            <a:ext cx="9352075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67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CA811-F4F4-7A89-0D3C-A62C196A3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36E7369-8525-29B2-2380-E607E26CA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0364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062F551-7893-E0C7-EB4D-F09738A81032}"/>
              </a:ext>
            </a:extLst>
          </p:cNvPr>
          <p:cNvSpPr/>
          <p:nvPr/>
        </p:nvSpPr>
        <p:spPr>
          <a:xfrm>
            <a:off x="5346944" y="1928996"/>
            <a:ext cx="5764401" cy="3086350"/>
          </a:xfrm>
          <a:prstGeom prst="rect">
            <a:avLst/>
          </a:prstGeom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E6E36B8-F4A4-B600-195B-18729C64C032}"/>
              </a:ext>
            </a:extLst>
          </p:cNvPr>
          <p:cNvSpPr/>
          <p:nvPr/>
        </p:nvSpPr>
        <p:spPr>
          <a:xfrm>
            <a:off x="5878695" y="2489514"/>
            <a:ext cx="4996892" cy="226745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DF3CB41C-3394-869E-6E7B-772E7028DEFE}"/>
              </a:ext>
            </a:extLst>
          </p:cNvPr>
          <p:cNvSpPr/>
          <p:nvPr/>
        </p:nvSpPr>
        <p:spPr>
          <a:xfrm>
            <a:off x="5780617" y="2385790"/>
            <a:ext cx="4996892" cy="226745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B06AF8-F794-93A7-87A2-4591D9F1232D}"/>
              </a:ext>
            </a:extLst>
          </p:cNvPr>
          <p:cNvSpPr/>
          <p:nvPr/>
        </p:nvSpPr>
        <p:spPr>
          <a:xfrm>
            <a:off x="5670184" y="2281256"/>
            <a:ext cx="4996892" cy="226745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3C26264-E708-DAB9-B4CA-698E265D862F}"/>
              </a:ext>
            </a:extLst>
          </p:cNvPr>
          <p:cNvSpPr/>
          <p:nvPr/>
        </p:nvSpPr>
        <p:spPr>
          <a:xfrm>
            <a:off x="2982561" y="2334353"/>
            <a:ext cx="1541616" cy="15620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 altLang="ko-KR" sz="1200" b="1" dirty="0"/>
              <a:t>Load Balancer</a:t>
            </a:r>
            <a:endParaRPr lang="ko-KR" altLang="en-US" sz="12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EADFEB-9E1F-8FF5-3301-A8A33AEA03E9}"/>
              </a:ext>
            </a:extLst>
          </p:cNvPr>
          <p:cNvSpPr/>
          <p:nvPr/>
        </p:nvSpPr>
        <p:spPr>
          <a:xfrm>
            <a:off x="5347447" y="1929807"/>
            <a:ext cx="942517" cy="24772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K8s Cluster</a:t>
            </a:r>
            <a:endParaRPr lang="ko-KR" altLang="en-US" sz="900" b="1" dirty="0"/>
          </a:p>
        </p:txBody>
      </p:sp>
      <p:sp>
        <p:nvSpPr>
          <p:cNvPr id="7" name="육각형 6">
            <a:extLst>
              <a:ext uri="{FF2B5EF4-FFF2-40B4-BE49-F238E27FC236}">
                <a16:creationId xmlns:a16="http://schemas.microsoft.com/office/drawing/2014/main" id="{47F4B341-67D4-99C7-61F9-5E584C566139}"/>
              </a:ext>
            </a:extLst>
          </p:cNvPr>
          <p:cNvSpPr/>
          <p:nvPr/>
        </p:nvSpPr>
        <p:spPr>
          <a:xfrm>
            <a:off x="9657396" y="2646791"/>
            <a:ext cx="723900" cy="546100"/>
          </a:xfrm>
          <a:prstGeom prst="hexag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pod1</a:t>
            </a:r>
            <a:endParaRPr lang="ko-KR" altLang="en-US" sz="1000" dirty="0"/>
          </a:p>
        </p:txBody>
      </p:sp>
      <p:sp>
        <p:nvSpPr>
          <p:cNvPr id="8" name="육각형 7">
            <a:extLst>
              <a:ext uri="{FF2B5EF4-FFF2-40B4-BE49-F238E27FC236}">
                <a16:creationId xmlns:a16="http://schemas.microsoft.com/office/drawing/2014/main" id="{9FEDF45B-BD0B-96B6-89BF-4AECDC6D619C}"/>
              </a:ext>
            </a:extLst>
          </p:cNvPr>
          <p:cNvSpPr/>
          <p:nvPr/>
        </p:nvSpPr>
        <p:spPr>
          <a:xfrm>
            <a:off x="9657396" y="3281791"/>
            <a:ext cx="723900" cy="546100"/>
          </a:xfrm>
          <a:prstGeom prst="hexagon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pod1</a:t>
            </a:r>
            <a:endParaRPr lang="ko-KR" altLang="en-US" sz="10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779A655-8B94-48FD-7EAD-F8B0F7B08D78}"/>
              </a:ext>
            </a:extLst>
          </p:cNvPr>
          <p:cNvSpPr/>
          <p:nvPr/>
        </p:nvSpPr>
        <p:spPr>
          <a:xfrm>
            <a:off x="8080205" y="3001183"/>
            <a:ext cx="895818" cy="44545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Service</a:t>
            </a:r>
            <a:endParaRPr lang="ko-KR" altLang="en-US" sz="1200" dirty="0"/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CFCD691D-0DD4-CE1F-38DC-A4DE239B936B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V="1">
            <a:off x="8976023" y="2919841"/>
            <a:ext cx="681373" cy="304070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568D0775-9833-11A7-084B-8C4C0B2F31FA}"/>
              </a:ext>
            </a:extLst>
          </p:cNvPr>
          <p:cNvCxnSpPr>
            <a:cxnSpLocks/>
            <a:stCxn id="9" idx="3"/>
            <a:endCxn id="8" idx="3"/>
          </p:cNvCxnSpPr>
          <p:nvPr/>
        </p:nvCxnSpPr>
        <p:spPr>
          <a:xfrm>
            <a:off x="8976023" y="3223911"/>
            <a:ext cx="681373" cy="330930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35FC3B5-589B-C267-56B7-52993ABEBF7B}"/>
              </a:ext>
            </a:extLst>
          </p:cNvPr>
          <p:cNvSpPr/>
          <p:nvPr/>
        </p:nvSpPr>
        <p:spPr>
          <a:xfrm>
            <a:off x="6680302" y="2834641"/>
            <a:ext cx="939876" cy="77723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Ingress</a:t>
            </a:r>
          </a:p>
          <a:p>
            <a:pPr algn="ctr"/>
            <a:r>
              <a:rPr lang="en-US" altLang="ko-KR" sz="1200" b="1" dirty="0"/>
              <a:t>Controller</a:t>
            </a:r>
            <a:endParaRPr lang="ko-KR" altLang="en-US" sz="1200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8E51B14-8D49-726E-9203-D2ECBE07616E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7620178" y="3223259"/>
            <a:ext cx="460027" cy="65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26E6021-FC46-FA33-A812-F4B5389AD274}"/>
              </a:ext>
            </a:extLst>
          </p:cNvPr>
          <p:cNvSpPr/>
          <p:nvPr/>
        </p:nvSpPr>
        <p:spPr>
          <a:xfrm>
            <a:off x="8080205" y="3821249"/>
            <a:ext cx="895818" cy="445455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Service</a:t>
            </a:r>
            <a:endParaRPr lang="ko-KR" altLang="en-US" sz="1200" dirty="0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198B640-7D47-0FCA-8280-1F664DDDE65C}"/>
              </a:ext>
            </a:extLst>
          </p:cNvPr>
          <p:cNvCxnSpPr>
            <a:cxnSpLocks/>
            <a:stCxn id="17" idx="3"/>
            <a:endCxn id="24" idx="1"/>
          </p:cNvCxnSpPr>
          <p:nvPr/>
        </p:nvCxnSpPr>
        <p:spPr>
          <a:xfrm>
            <a:off x="7620178" y="3223259"/>
            <a:ext cx="460027" cy="820718"/>
          </a:xfrm>
          <a:prstGeom prst="bent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0B4F69B-C432-14C4-DB52-75FF46903800}"/>
              </a:ext>
            </a:extLst>
          </p:cNvPr>
          <p:cNvSpPr/>
          <p:nvPr/>
        </p:nvSpPr>
        <p:spPr>
          <a:xfrm>
            <a:off x="3188299" y="2942096"/>
            <a:ext cx="1079323" cy="132439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in:80,  Out:31271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03869D5-8830-1102-FFC3-D75D8A61DC81}"/>
              </a:ext>
            </a:extLst>
          </p:cNvPr>
          <p:cNvSpPr/>
          <p:nvPr/>
        </p:nvSpPr>
        <p:spPr>
          <a:xfrm>
            <a:off x="3188298" y="3363871"/>
            <a:ext cx="1079323" cy="132439"/>
          </a:xfrm>
          <a:prstGeom prst="rect">
            <a:avLst/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in:443,  Out:31448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DA76584-7BA8-9B6B-6684-8A58C18A05EA}"/>
              </a:ext>
            </a:extLst>
          </p:cNvPr>
          <p:cNvSpPr/>
          <p:nvPr/>
        </p:nvSpPr>
        <p:spPr>
          <a:xfrm>
            <a:off x="5670687" y="2282066"/>
            <a:ext cx="907913" cy="20601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VM(Node)</a:t>
            </a:r>
            <a:endParaRPr lang="ko-KR" altLang="en-US" sz="9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137AC19-21DA-CDBF-D326-10C20164940B}"/>
              </a:ext>
            </a:extLst>
          </p:cNvPr>
          <p:cNvSpPr/>
          <p:nvPr/>
        </p:nvSpPr>
        <p:spPr>
          <a:xfrm>
            <a:off x="5574167" y="2918888"/>
            <a:ext cx="196156" cy="17885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6993879-C3BC-21AC-897C-1893E67EA995}"/>
              </a:ext>
            </a:extLst>
          </p:cNvPr>
          <p:cNvSpPr/>
          <p:nvPr/>
        </p:nvSpPr>
        <p:spPr>
          <a:xfrm>
            <a:off x="5574167" y="3340663"/>
            <a:ext cx="196156" cy="178856"/>
          </a:xfrm>
          <a:prstGeom prst="rect">
            <a:avLst/>
          </a:prstGeom>
          <a:solidFill>
            <a:schemeClr val="bg1">
              <a:lumMod val="75000"/>
            </a:schemeClr>
          </a:solidFill>
          <a:ln w="158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FA6717-6336-7957-F2E0-079CDCD127F4}"/>
              </a:ext>
            </a:extLst>
          </p:cNvPr>
          <p:cNvSpPr txBox="1"/>
          <p:nvPr/>
        </p:nvSpPr>
        <p:spPr>
          <a:xfrm>
            <a:off x="5630616" y="3052288"/>
            <a:ext cx="6350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31271</a:t>
            </a:r>
            <a:endParaRPr lang="ko-KR" altLang="en-US" sz="10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16F24CD-F5FB-402D-675E-785E8A83B600}"/>
              </a:ext>
            </a:extLst>
          </p:cNvPr>
          <p:cNvSpPr txBox="1"/>
          <p:nvPr/>
        </p:nvSpPr>
        <p:spPr>
          <a:xfrm>
            <a:off x="5630616" y="3491601"/>
            <a:ext cx="63504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31448</a:t>
            </a:r>
            <a:endParaRPr lang="ko-KR" altLang="en-US" sz="1000" b="1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AB63505C-C436-1476-6956-778E6B43FF2E}"/>
              </a:ext>
            </a:extLst>
          </p:cNvPr>
          <p:cNvCxnSpPr>
            <a:cxnSpLocks/>
            <a:stCxn id="30" idx="3"/>
            <a:endCxn id="36" idx="1"/>
          </p:cNvCxnSpPr>
          <p:nvPr/>
        </p:nvCxnSpPr>
        <p:spPr>
          <a:xfrm>
            <a:off x="4267622" y="3008316"/>
            <a:ext cx="130654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F25BFC3-B32A-186E-641C-D7072E1A50F3}"/>
              </a:ext>
            </a:extLst>
          </p:cNvPr>
          <p:cNvCxnSpPr>
            <a:cxnSpLocks/>
            <a:stCxn id="31" idx="3"/>
            <a:endCxn id="37" idx="1"/>
          </p:cNvCxnSpPr>
          <p:nvPr/>
        </p:nvCxnSpPr>
        <p:spPr>
          <a:xfrm>
            <a:off x="4267621" y="3430091"/>
            <a:ext cx="130654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FDA0C55D-4096-CCCD-AD22-503281739977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5672245" y="2786450"/>
            <a:ext cx="162188" cy="132438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F9183C5-75F1-6FF8-DA61-EEF9F708C118}"/>
              </a:ext>
            </a:extLst>
          </p:cNvPr>
          <p:cNvSpPr txBox="1"/>
          <p:nvPr/>
        </p:nvSpPr>
        <p:spPr>
          <a:xfrm>
            <a:off x="5691775" y="2609503"/>
            <a:ext cx="6958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/>
              <a:t>Node Port</a:t>
            </a:r>
            <a:endParaRPr lang="ko-KR" altLang="en-US" sz="800" b="1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CED0338-9328-7C8A-9D6D-9FB25C962703}"/>
              </a:ext>
            </a:extLst>
          </p:cNvPr>
          <p:cNvSpPr txBox="1"/>
          <p:nvPr/>
        </p:nvSpPr>
        <p:spPr>
          <a:xfrm>
            <a:off x="3096973" y="2740703"/>
            <a:ext cx="9188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Routing Rule</a:t>
            </a:r>
            <a:endParaRPr lang="ko-KR" altLang="en-US" sz="8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61E70EE2-1E02-D658-7C15-7AD48A2A561B}"/>
              </a:ext>
            </a:extLst>
          </p:cNvPr>
          <p:cNvCxnSpPr>
            <a:cxnSpLocks/>
          </p:cNvCxnSpPr>
          <p:nvPr/>
        </p:nvCxnSpPr>
        <p:spPr>
          <a:xfrm>
            <a:off x="5764042" y="3008315"/>
            <a:ext cx="8923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A48CA916-EEDF-26EF-D2A4-AE589B42F752}"/>
              </a:ext>
            </a:extLst>
          </p:cNvPr>
          <p:cNvCxnSpPr>
            <a:cxnSpLocks/>
          </p:cNvCxnSpPr>
          <p:nvPr/>
        </p:nvCxnSpPr>
        <p:spPr>
          <a:xfrm>
            <a:off x="5764042" y="3430090"/>
            <a:ext cx="89238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141C49DD-FE09-7BF2-0D2A-0CAB25F26D1E}"/>
              </a:ext>
            </a:extLst>
          </p:cNvPr>
          <p:cNvSpPr/>
          <p:nvPr/>
        </p:nvSpPr>
        <p:spPr>
          <a:xfrm>
            <a:off x="5090387" y="1534048"/>
            <a:ext cx="6334993" cy="3841515"/>
          </a:xfrm>
          <a:prstGeom prst="roundRect">
            <a:avLst>
              <a:gd name="adj" fmla="val 2962"/>
            </a:avLst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" name="Picture 2" descr="NSG | Microsoft Azure Mono">
            <a:extLst>
              <a:ext uri="{FF2B5EF4-FFF2-40B4-BE49-F238E27FC236}">
                <a16:creationId xmlns:a16="http://schemas.microsoft.com/office/drawing/2014/main" id="{866A5064-AE0A-75B8-EAE5-B03FB66D9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6318" y="1247720"/>
            <a:ext cx="421875" cy="42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Virtual Network | Microsoft Azure Color">
            <a:extLst>
              <a:ext uri="{FF2B5EF4-FFF2-40B4-BE49-F238E27FC236}">
                <a16:creationId xmlns:a16="http://schemas.microsoft.com/office/drawing/2014/main" id="{29C4FCF9-5647-519B-0F90-90D2D4277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8193" y="1370892"/>
            <a:ext cx="404115" cy="235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5D77D879-9F54-C4B3-ACCC-EA066CDD442B}"/>
              </a:ext>
            </a:extLst>
          </p:cNvPr>
          <p:cNvCxnSpPr>
            <a:cxnSpLocks/>
            <a:stCxn id="2052" idx="3"/>
            <a:endCxn id="2050" idx="1"/>
          </p:cNvCxnSpPr>
          <p:nvPr/>
        </p:nvCxnSpPr>
        <p:spPr>
          <a:xfrm>
            <a:off x="2012583" y="3156744"/>
            <a:ext cx="529826" cy="601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Internet Cloud Icon Clipart Jpg Royalty Free - Internet Clipart PNG  Transparent With Clear Background ID 185045 png - Free PNG Images | Cloud  icon, Internet clipart, Clip art">
            <a:extLst>
              <a:ext uri="{FF2B5EF4-FFF2-40B4-BE49-F238E27FC236}">
                <a16:creationId xmlns:a16="http://schemas.microsoft.com/office/drawing/2014/main" id="{1B5ADD07-2361-C5ED-3B3C-6D2715077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5929" y="2779867"/>
            <a:ext cx="736654" cy="75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웹 브라우저 - 무료 상호 작용개 아이콘">
            <a:extLst>
              <a:ext uri="{FF2B5EF4-FFF2-40B4-BE49-F238E27FC236}">
                <a16:creationId xmlns:a16="http://schemas.microsoft.com/office/drawing/2014/main" id="{C406A9F1-2B33-5078-DD4C-C659A32A1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392" y="1961308"/>
            <a:ext cx="618836" cy="618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2DB5A199-EFDF-6B9C-ECBD-4C3FEEA063DB}"/>
              </a:ext>
            </a:extLst>
          </p:cNvPr>
          <p:cNvSpPr txBox="1"/>
          <p:nvPr/>
        </p:nvSpPr>
        <p:spPr>
          <a:xfrm>
            <a:off x="867529" y="2509367"/>
            <a:ext cx="69585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Brower</a:t>
            </a:r>
            <a:endParaRPr lang="ko-KR" altLang="en-US" sz="8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37C925A3-6EDB-E916-6C0D-9B754A1F549B}"/>
              </a:ext>
            </a:extLst>
          </p:cNvPr>
          <p:cNvSpPr/>
          <p:nvPr/>
        </p:nvSpPr>
        <p:spPr>
          <a:xfrm>
            <a:off x="2739237" y="1080425"/>
            <a:ext cx="8979864" cy="4581466"/>
          </a:xfrm>
          <a:prstGeom prst="roundRect">
            <a:avLst>
              <a:gd name="adj" fmla="val 2024"/>
            </a:avLst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48E7C62-11FD-E4A9-2D89-0C85FD0A4527}"/>
              </a:ext>
            </a:extLst>
          </p:cNvPr>
          <p:cNvSpPr txBox="1"/>
          <p:nvPr/>
        </p:nvSpPr>
        <p:spPr>
          <a:xfrm>
            <a:off x="2902415" y="885006"/>
            <a:ext cx="171576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 err="1"/>
              <a:t>MicroSoft</a:t>
            </a:r>
            <a:r>
              <a:rPr lang="en-US" altLang="ko-KR" sz="1000" b="1" dirty="0"/>
              <a:t> Azure Cloud</a:t>
            </a:r>
            <a:endParaRPr lang="ko-KR" altLang="en-US" sz="1000" b="1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5024352-8B6A-545F-AFD3-C96AFAD5B46E}"/>
              </a:ext>
            </a:extLst>
          </p:cNvPr>
          <p:cNvSpPr txBox="1"/>
          <p:nvPr/>
        </p:nvSpPr>
        <p:spPr>
          <a:xfrm>
            <a:off x="329120" y="1686691"/>
            <a:ext cx="24685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http://userlist.songedu.duckdns.org/</a:t>
            </a:r>
            <a:endParaRPr lang="ko-KR" altLang="en-US" sz="1000" b="1" dirty="0"/>
          </a:p>
        </p:txBody>
      </p:sp>
      <p:cxnSp>
        <p:nvCxnSpPr>
          <p:cNvPr id="81" name="연결선: 꺾임 80">
            <a:extLst>
              <a:ext uri="{FF2B5EF4-FFF2-40B4-BE49-F238E27FC236}">
                <a16:creationId xmlns:a16="http://schemas.microsoft.com/office/drawing/2014/main" id="{EAD24E08-39AD-F951-0770-136AC26C4923}"/>
              </a:ext>
            </a:extLst>
          </p:cNvPr>
          <p:cNvCxnSpPr>
            <a:cxnSpLocks/>
            <a:stCxn id="2054" idx="2"/>
            <a:endCxn id="2052" idx="1"/>
          </p:cNvCxnSpPr>
          <p:nvPr/>
        </p:nvCxnSpPr>
        <p:spPr>
          <a:xfrm rot="16200000" flipH="1">
            <a:off x="817069" y="2697884"/>
            <a:ext cx="576600" cy="34111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Connecting your Local Network to the Internet with DuckDNS | by Kendrick |  Bina Nusantara IT Division | Medium">
            <a:extLst>
              <a:ext uri="{FF2B5EF4-FFF2-40B4-BE49-F238E27FC236}">
                <a16:creationId xmlns:a16="http://schemas.microsoft.com/office/drawing/2014/main" id="{B4BF32CC-42C1-7102-87EB-2657E68D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458" y="4157949"/>
            <a:ext cx="1290510" cy="357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EF045C39-C3E4-0813-AC0B-EC62609D9640}"/>
              </a:ext>
            </a:extLst>
          </p:cNvPr>
          <p:cNvCxnSpPr>
            <a:cxnSpLocks/>
            <a:stCxn id="2052" idx="2"/>
            <a:endCxn id="2056" idx="0"/>
          </p:cNvCxnSpPr>
          <p:nvPr/>
        </p:nvCxnSpPr>
        <p:spPr>
          <a:xfrm>
            <a:off x="1644256" y="3533620"/>
            <a:ext cx="5457" cy="62432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589B509-266B-3F5B-CDF7-A3B23CF974F5}"/>
              </a:ext>
            </a:extLst>
          </p:cNvPr>
          <p:cNvSpPr txBox="1"/>
          <p:nvPr/>
        </p:nvSpPr>
        <p:spPr>
          <a:xfrm>
            <a:off x="845225" y="3733054"/>
            <a:ext cx="11835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/>
              <a:t>Domain</a:t>
            </a:r>
            <a:r>
              <a:rPr lang="ko-KR" altLang="en-US" sz="800" dirty="0"/>
              <a:t>을</a:t>
            </a:r>
            <a:r>
              <a:rPr lang="en-US" altLang="ko-KR" sz="800" dirty="0"/>
              <a:t> IP</a:t>
            </a:r>
            <a:r>
              <a:rPr lang="ko-KR" altLang="en-US" sz="800" dirty="0"/>
              <a:t>로 변환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515CE40-625F-607A-669F-E022C867D4AF}"/>
              </a:ext>
            </a:extLst>
          </p:cNvPr>
          <p:cNvSpPr txBox="1"/>
          <p:nvPr/>
        </p:nvSpPr>
        <p:spPr>
          <a:xfrm>
            <a:off x="1901360" y="2744673"/>
            <a:ext cx="1029981" cy="2308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ko-KR" altLang="en-US" sz="900" b="1" dirty="0"/>
              <a:t>20.249.174.177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3383E7-B533-BCD3-8915-63A1602CBCD6}"/>
              </a:ext>
            </a:extLst>
          </p:cNvPr>
          <p:cNvSpPr txBox="1"/>
          <p:nvPr/>
        </p:nvSpPr>
        <p:spPr>
          <a:xfrm>
            <a:off x="2375898" y="3368504"/>
            <a:ext cx="586852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ko-KR" sz="800" dirty="0"/>
              <a:t>Azure</a:t>
            </a:r>
          </a:p>
          <a:p>
            <a:pPr algn="ctr"/>
            <a:r>
              <a:rPr lang="en-US" altLang="ko-KR" sz="800" dirty="0"/>
              <a:t>Public IP</a:t>
            </a:r>
            <a:endParaRPr lang="ko-KR" altLang="en-US" sz="800" dirty="0"/>
          </a:p>
        </p:txBody>
      </p:sp>
      <p:pic>
        <p:nvPicPr>
          <p:cNvPr id="2050" name="Picture 2" descr="Static Public Source IP in Azure with Network Address Translation (NAT)  Gateway - ciraltos">
            <a:extLst>
              <a:ext uri="{FF2B5EF4-FFF2-40B4-BE49-F238E27FC236}">
                <a16:creationId xmlns:a16="http://schemas.microsoft.com/office/drawing/2014/main" id="{B4CB280C-EF8C-E1FF-397B-B447AE1B96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2409" y="2956147"/>
            <a:ext cx="417404" cy="41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194B3FEB-76A0-35A0-5362-A1202CEC77C8}"/>
              </a:ext>
            </a:extLst>
          </p:cNvPr>
          <p:cNvSpPr txBox="1"/>
          <p:nvPr/>
        </p:nvSpPr>
        <p:spPr>
          <a:xfrm>
            <a:off x="8098503" y="2778456"/>
            <a:ext cx="77944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 err="1"/>
              <a:t>userlist</a:t>
            </a:r>
            <a:r>
              <a:rPr lang="en-US" altLang="ko-KR" sz="800" b="1" dirty="0"/>
              <a:t>-svc</a:t>
            </a:r>
            <a:endParaRPr lang="ko-KR" altLang="en-US" sz="8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5991D1A-0DF7-4B17-2593-6AFBA68E69B8}"/>
              </a:ext>
            </a:extLst>
          </p:cNvPr>
          <p:cNvSpPr txBox="1"/>
          <p:nvPr/>
        </p:nvSpPr>
        <p:spPr>
          <a:xfrm>
            <a:off x="9676370" y="2460695"/>
            <a:ext cx="82902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 err="1"/>
              <a:t>userlist</a:t>
            </a:r>
            <a:r>
              <a:rPr lang="en-US" altLang="ko-KR" sz="800" b="1" dirty="0"/>
              <a:t> pod</a:t>
            </a:r>
            <a:endParaRPr lang="ko-KR" altLang="en-US" sz="8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1E70A26-890F-979A-CC04-5B05F7858453}"/>
              </a:ext>
            </a:extLst>
          </p:cNvPr>
          <p:cNvSpPr txBox="1"/>
          <p:nvPr/>
        </p:nvSpPr>
        <p:spPr>
          <a:xfrm>
            <a:off x="6865950" y="2634565"/>
            <a:ext cx="52721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b="1" dirty="0" err="1"/>
              <a:t>traefik</a:t>
            </a:r>
            <a:endParaRPr lang="ko-KR" altLang="en-US" sz="800" b="1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B546B78A-6EF5-9361-9E61-6B18145C0AE1}"/>
              </a:ext>
            </a:extLst>
          </p:cNvPr>
          <p:cNvSpPr txBox="1"/>
          <p:nvPr/>
        </p:nvSpPr>
        <p:spPr>
          <a:xfrm>
            <a:off x="8943659" y="3518418"/>
            <a:ext cx="9472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 err="1"/>
              <a:t>RoundRobbin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154692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094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>
            <a:extLst>
              <a:ext uri="{FF2B5EF4-FFF2-40B4-BE49-F238E27FC236}">
                <a16:creationId xmlns:a16="http://schemas.microsoft.com/office/drawing/2014/main" id="{072CDBD9-1424-52CD-411F-49C00BA96A7D}"/>
              </a:ext>
            </a:extLst>
          </p:cNvPr>
          <p:cNvSpPr/>
          <p:nvPr/>
        </p:nvSpPr>
        <p:spPr>
          <a:xfrm>
            <a:off x="1416988" y="1710252"/>
            <a:ext cx="9358024" cy="15799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0A4FD8F-C10B-FF5D-F120-977773072490}"/>
              </a:ext>
            </a:extLst>
          </p:cNvPr>
          <p:cNvSpPr/>
          <p:nvPr/>
        </p:nvSpPr>
        <p:spPr>
          <a:xfrm>
            <a:off x="1416988" y="3837824"/>
            <a:ext cx="9358024" cy="1367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037768-3421-0C2A-DEDE-86274F5FC9D2}"/>
              </a:ext>
            </a:extLst>
          </p:cNvPr>
          <p:cNvSpPr txBox="1"/>
          <p:nvPr/>
        </p:nvSpPr>
        <p:spPr>
          <a:xfrm>
            <a:off x="1564048" y="1972815"/>
            <a:ext cx="9444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worker Node</a:t>
            </a:r>
            <a:endParaRPr lang="ko-KR" altLang="en-US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3C3678-22C1-7CB7-6F12-6AABBA6FBF9B}"/>
              </a:ext>
            </a:extLst>
          </p:cNvPr>
          <p:cNvSpPr txBox="1"/>
          <p:nvPr/>
        </p:nvSpPr>
        <p:spPr>
          <a:xfrm>
            <a:off x="1539247" y="2867018"/>
            <a:ext cx="7409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Host Port</a:t>
            </a:r>
            <a:endParaRPr lang="ko-KR" altLang="en-US" sz="10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CFE8DA5-76F1-E6F7-D438-1A54D3B7666F}"/>
              </a:ext>
            </a:extLst>
          </p:cNvPr>
          <p:cNvGrpSpPr/>
          <p:nvPr/>
        </p:nvGrpSpPr>
        <p:grpSpPr>
          <a:xfrm>
            <a:off x="1665648" y="2200564"/>
            <a:ext cx="1357746" cy="666454"/>
            <a:chOff x="2549236" y="2022764"/>
            <a:chExt cx="1357746" cy="66645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62FE938-E57D-9F6F-097F-94D501E92827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C12F93E7-79B5-0695-EA18-4AB10981244A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redis-pod-0</a:t>
              </a:r>
              <a:endParaRPr lang="ko-KR" altLang="en-US" sz="1000" b="1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5731F16-3F15-A168-CDF7-A859E3885E1E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88DB228-1BC5-0285-A686-3C321CBEF322}"/>
              </a:ext>
            </a:extLst>
          </p:cNvPr>
          <p:cNvGrpSpPr/>
          <p:nvPr/>
        </p:nvGrpSpPr>
        <p:grpSpPr>
          <a:xfrm>
            <a:off x="3175794" y="2202872"/>
            <a:ext cx="1357746" cy="666454"/>
            <a:chOff x="2549236" y="2022764"/>
            <a:chExt cx="1357746" cy="66645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F9914FC-984B-E247-17AE-ACA74165FED0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984CE96-EA10-C7E7-26D5-94E8AC96DD95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redis-pod-1</a:t>
              </a:r>
              <a:endParaRPr lang="ko-KR" altLang="en-US" sz="10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872D64A-1AD3-56A8-9C18-2DFCABACFF94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58535C-791B-B29F-92E2-F818D999D55D}"/>
              </a:ext>
            </a:extLst>
          </p:cNvPr>
          <p:cNvGrpSpPr/>
          <p:nvPr/>
        </p:nvGrpSpPr>
        <p:grpSpPr>
          <a:xfrm>
            <a:off x="4685940" y="2200564"/>
            <a:ext cx="1357746" cy="666454"/>
            <a:chOff x="2549236" y="2022764"/>
            <a:chExt cx="1357746" cy="666454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F0C91B4-C69B-034C-CF94-F70F9D23E510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F22F769-77DA-FE34-DCA4-2C10A072F4B4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redis-pod-2</a:t>
              </a:r>
              <a:endParaRPr lang="ko-KR" altLang="en-US" sz="1000" b="1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E07090-6E36-5E38-F652-1788CF56E9D4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724ABC5-B520-4250-291B-0DF85B3C19D1}"/>
              </a:ext>
            </a:extLst>
          </p:cNvPr>
          <p:cNvGrpSpPr/>
          <p:nvPr/>
        </p:nvGrpSpPr>
        <p:grpSpPr>
          <a:xfrm>
            <a:off x="6190023" y="2200564"/>
            <a:ext cx="1357746" cy="666454"/>
            <a:chOff x="2549236" y="2022764"/>
            <a:chExt cx="1357746" cy="666454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E387A08-4733-7463-35B3-0C0BF104E9F8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ACE39DF-FC54-6369-E802-B277B51C991E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redis-pod-3</a:t>
              </a:r>
              <a:endParaRPr lang="ko-KR" altLang="en-US" sz="1000" b="1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8E5570E-6CC2-80B5-E925-BA25534C90CC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13C18A-9C5F-5F59-3409-A4F9CE60C1C7}"/>
              </a:ext>
            </a:extLst>
          </p:cNvPr>
          <p:cNvGrpSpPr/>
          <p:nvPr/>
        </p:nvGrpSpPr>
        <p:grpSpPr>
          <a:xfrm>
            <a:off x="7700169" y="2202872"/>
            <a:ext cx="1357746" cy="666454"/>
            <a:chOff x="2549236" y="2022764"/>
            <a:chExt cx="1357746" cy="66645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F702FF7-CE13-0925-CBBD-2452A9C6CEDA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67761AB-3690-0196-58A4-E1988B0AB6C8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redis-pod-4</a:t>
              </a:r>
              <a:endParaRPr lang="ko-KR" altLang="en-US" sz="1000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78D01B-ADA9-530A-C9D7-A42F6A21931E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AC6BEDF-D868-D85A-C735-4BB692BD63A4}"/>
              </a:ext>
            </a:extLst>
          </p:cNvPr>
          <p:cNvGrpSpPr/>
          <p:nvPr/>
        </p:nvGrpSpPr>
        <p:grpSpPr>
          <a:xfrm>
            <a:off x="9210315" y="2200564"/>
            <a:ext cx="1357746" cy="666454"/>
            <a:chOff x="2549236" y="2022764"/>
            <a:chExt cx="1357746" cy="666454"/>
          </a:xfrm>
        </p:grpSpPr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9DA960-A897-9EBA-30E0-AED789173A05}"/>
                </a:ext>
              </a:extLst>
            </p:cNvPr>
            <p:cNvSpPr/>
            <p:nvPr/>
          </p:nvSpPr>
          <p:spPr>
            <a:xfrm>
              <a:off x="2549236" y="2022764"/>
              <a:ext cx="1357746" cy="61883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75B5BA4-7A52-46FF-99A8-C749FE9C1F38}"/>
                </a:ext>
              </a:extLst>
            </p:cNvPr>
            <p:cNvSpPr/>
            <p:nvPr/>
          </p:nvSpPr>
          <p:spPr>
            <a:xfrm>
              <a:off x="2743200" y="2161309"/>
              <a:ext cx="1016000" cy="36021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b="1" dirty="0"/>
                <a:t>redis-pod-5</a:t>
              </a:r>
              <a:endParaRPr lang="ko-KR" altLang="en-US" sz="1000" b="1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6E737690-476B-B14C-668C-8B22966C7EBE}"/>
                </a:ext>
              </a:extLst>
            </p:cNvPr>
            <p:cNvSpPr/>
            <p:nvPr/>
          </p:nvSpPr>
          <p:spPr>
            <a:xfrm>
              <a:off x="3163743" y="2593982"/>
              <a:ext cx="100157" cy="95236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/>
            </a:p>
          </p:txBody>
        </p:sp>
      </p:grp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44DA180-4ACC-0352-997C-90C4968A5232}"/>
              </a:ext>
            </a:extLst>
          </p:cNvPr>
          <p:cNvSpPr/>
          <p:nvPr/>
        </p:nvSpPr>
        <p:spPr>
          <a:xfrm>
            <a:off x="5417126" y="4361179"/>
            <a:ext cx="1357747" cy="529937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Redis Client</a:t>
            </a:r>
            <a:endParaRPr lang="ko-KR" altLang="en-US" sz="12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5BF7561-5768-618C-0E26-9903FC4917B5}"/>
              </a:ext>
            </a:extLst>
          </p:cNvPr>
          <p:cNvSpPr/>
          <p:nvPr/>
        </p:nvSpPr>
        <p:spPr>
          <a:xfrm>
            <a:off x="1416988" y="3589294"/>
            <a:ext cx="1174174" cy="2462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Cluster2</a:t>
            </a:r>
            <a:endParaRPr lang="ko-KR" altLang="en-US" sz="1200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DBB87FD-6124-F889-FCC2-BD12E7408208}"/>
              </a:ext>
            </a:extLst>
          </p:cNvPr>
          <p:cNvSpPr/>
          <p:nvPr/>
        </p:nvSpPr>
        <p:spPr>
          <a:xfrm>
            <a:off x="1416988" y="1464030"/>
            <a:ext cx="1174174" cy="2462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Cluster1</a:t>
            </a:r>
            <a:endParaRPr lang="ko-KR" altLang="en-US" sz="1200" dirty="0"/>
          </a:p>
        </p:txBody>
      </p: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D1BF7949-2C6B-5B30-50D8-3CDE355F4CA9}"/>
              </a:ext>
            </a:extLst>
          </p:cNvPr>
          <p:cNvCxnSpPr>
            <a:cxnSpLocks/>
          </p:cNvCxnSpPr>
          <p:nvPr/>
        </p:nvCxnSpPr>
        <p:spPr>
          <a:xfrm flipV="1">
            <a:off x="2102500" y="2864710"/>
            <a:ext cx="145256" cy="74763"/>
          </a:xfrm>
          <a:prstGeom prst="line">
            <a:avLst/>
          </a:prstGeom>
          <a:ln w="6350">
            <a:headEnd w="sm" len="sm"/>
            <a:tailEnd type="triangle" w="sm" len="sm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F202192-0804-6F22-5975-3C42788FFC00}"/>
              </a:ext>
            </a:extLst>
          </p:cNvPr>
          <p:cNvCxnSpPr>
            <a:cxnSpLocks/>
            <a:stCxn id="30" idx="0"/>
          </p:cNvCxnSpPr>
          <p:nvPr/>
        </p:nvCxnSpPr>
        <p:spPr>
          <a:xfrm flipH="1" flipV="1">
            <a:off x="2330233" y="2879280"/>
            <a:ext cx="3765767" cy="148189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8DC75A2F-1F36-8BF8-BAD8-C14891D3BEAF}"/>
              </a:ext>
            </a:extLst>
          </p:cNvPr>
          <p:cNvCxnSpPr>
            <a:cxnSpLocks/>
            <a:stCxn id="30" idx="0"/>
            <a:endCxn id="13" idx="2"/>
          </p:cNvCxnSpPr>
          <p:nvPr/>
        </p:nvCxnSpPr>
        <p:spPr>
          <a:xfrm flipH="1" flipV="1">
            <a:off x="3840380" y="2869326"/>
            <a:ext cx="2255620" cy="14918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AB854626-499C-11FA-82EB-4C7A6BC024BF}"/>
              </a:ext>
            </a:extLst>
          </p:cNvPr>
          <p:cNvCxnSpPr>
            <a:cxnSpLocks/>
            <a:stCxn id="30" idx="0"/>
            <a:endCxn id="17" idx="2"/>
          </p:cNvCxnSpPr>
          <p:nvPr/>
        </p:nvCxnSpPr>
        <p:spPr>
          <a:xfrm flipH="1" flipV="1">
            <a:off x="5350526" y="2867018"/>
            <a:ext cx="745474" cy="149416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5233F8C-ECA6-1679-4013-BFB0FAA2842D}"/>
              </a:ext>
            </a:extLst>
          </p:cNvPr>
          <p:cNvCxnSpPr>
            <a:cxnSpLocks/>
            <a:stCxn id="30" idx="0"/>
            <a:endCxn id="21" idx="2"/>
          </p:cNvCxnSpPr>
          <p:nvPr/>
        </p:nvCxnSpPr>
        <p:spPr>
          <a:xfrm flipV="1">
            <a:off x="6096000" y="2867018"/>
            <a:ext cx="758609" cy="149416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D997035-E6D7-8C77-15C3-ED00DC64E636}"/>
              </a:ext>
            </a:extLst>
          </p:cNvPr>
          <p:cNvCxnSpPr>
            <a:cxnSpLocks/>
            <a:stCxn id="30" idx="0"/>
            <a:endCxn id="25" idx="2"/>
          </p:cNvCxnSpPr>
          <p:nvPr/>
        </p:nvCxnSpPr>
        <p:spPr>
          <a:xfrm flipV="1">
            <a:off x="6096000" y="2869326"/>
            <a:ext cx="2268755" cy="149185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1255F61-E8A2-907B-B3B8-74A4B038E12E}"/>
              </a:ext>
            </a:extLst>
          </p:cNvPr>
          <p:cNvCxnSpPr>
            <a:cxnSpLocks/>
            <a:stCxn id="30" idx="0"/>
            <a:endCxn id="29" idx="2"/>
          </p:cNvCxnSpPr>
          <p:nvPr/>
        </p:nvCxnSpPr>
        <p:spPr>
          <a:xfrm flipV="1">
            <a:off x="6096000" y="2867018"/>
            <a:ext cx="3778901" cy="149416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D4C5C5B4-477A-F4FF-60EF-8CD8E7F590AD}"/>
              </a:ext>
            </a:extLst>
          </p:cNvPr>
          <p:cNvSpPr txBox="1"/>
          <p:nvPr/>
        </p:nvSpPr>
        <p:spPr>
          <a:xfrm>
            <a:off x="1416988" y="884810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Redis Architecture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978562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>
            <a:extLst>
              <a:ext uri="{FF2B5EF4-FFF2-40B4-BE49-F238E27FC236}">
                <a16:creationId xmlns:a16="http://schemas.microsoft.com/office/drawing/2014/main" id="{1C453E7D-D5C4-397E-6A80-0270801B966B}"/>
              </a:ext>
            </a:extLst>
          </p:cNvPr>
          <p:cNvSpPr/>
          <p:nvPr/>
        </p:nvSpPr>
        <p:spPr>
          <a:xfrm>
            <a:off x="6180858" y="2095500"/>
            <a:ext cx="5819775" cy="193357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7CB5449-B2E5-69D8-74BD-1A293D320776}"/>
              </a:ext>
            </a:extLst>
          </p:cNvPr>
          <p:cNvSpPr/>
          <p:nvPr/>
        </p:nvSpPr>
        <p:spPr>
          <a:xfrm>
            <a:off x="190500" y="2095500"/>
            <a:ext cx="5819775" cy="1933576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D796BCF-3CC7-3965-4C82-224059223AC1}"/>
              </a:ext>
            </a:extLst>
          </p:cNvPr>
          <p:cNvSpPr/>
          <p:nvPr/>
        </p:nvSpPr>
        <p:spPr>
          <a:xfrm>
            <a:off x="340303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redis-svc-0</a:t>
            </a:r>
            <a:endParaRPr lang="ko-KR" altLang="en-US" sz="9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9A70441-032E-F352-830F-B6E59476C08C}"/>
              </a:ext>
            </a:extLst>
          </p:cNvPr>
          <p:cNvSpPr/>
          <p:nvPr/>
        </p:nvSpPr>
        <p:spPr>
          <a:xfrm>
            <a:off x="1282412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redis-svc-1</a:t>
            </a:r>
            <a:endParaRPr lang="ko-KR" altLang="en-US" sz="9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4A631B3-38D1-1B18-6061-E66B1019B09F}"/>
              </a:ext>
            </a:extLst>
          </p:cNvPr>
          <p:cNvSpPr/>
          <p:nvPr/>
        </p:nvSpPr>
        <p:spPr>
          <a:xfrm>
            <a:off x="2224521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redis-svc-2</a:t>
            </a:r>
            <a:endParaRPr lang="ko-KR" altLang="en-US" sz="9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98A25B8-323E-56AB-4C0E-204A216217FB}"/>
              </a:ext>
            </a:extLst>
          </p:cNvPr>
          <p:cNvSpPr/>
          <p:nvPr/>
        </p:nvSpPr>
        <p:spPr>
          <a:xfrm>
            <a:off x="3166630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redis-svc-3</a:t>
            </a:r>
            <a:endParaRPr lang="ko-KR" altLang="en-US" sz="9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17784BB1-5921-B615-FB84-D25A2A8BD6C6}"/>
              </a:ext>
            </a:extLst>
          </p:cNvPr>
          <p:cNvSpPr/>
          <p:nvPr/>
        </p:nvSpPr>
        <p:spPr>
          <a:xfrm>
            <a:off x="4108739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redis-svc-4</a:t>
            </a:r>
            <a:endParaRPr lang="ko-KR" altLang="en-US" sz="9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E43766-59F5-F6A3-D37B-FA4D4531B564}"/>
              </a:ext>
            </a:extLst>
          </p:cNvPr>
          <p:cNvSpPr/>
          <p:nvPr/>
        </p:nvSpPr>
        <p:spPr>
          <a:xfrm>
            <a:off x="5050848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redis-svc-5</a:t>
            </a:r>
            <a:endParaRPr lang="ko-KR" altLang="en-US" sz="900" b="1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6BC2A08-D052-F764-82E1-8B59E9D1C16D}"/>
              </a:ext>
            </a:extLst>
          </p:cNvPr>
          <p:cNvSpPr/>
          <p:nvPr/>
        </p:nvSpPr>
        <p:spPr>
          <a:xfrm>
            <a:off x="340303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redis-pod-0</a:t>
            </a:r>
            <a:endParaRPr lang="ko-KR" altLang="en-US" sz="900" b="1" dirty="0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FD6B984-BAF9-52C1-14B5-68D2CB6BF3D4}"/>
              </a:ext>
            </a:extLst>
          </p:cNvPr>
          <p:cNvSpPr/>
          <p:nvPr/>
        </p:nvSpPr>
        <p:spPr>
          <a:xfrm>
            <a:off x="1282412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redis-pod-1</a:t>
            </a:r>
            <a:endParaRPr lang="ko-KR" altLang="en-US" sz="900" b="1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A2B025F-6753-C923-B920-8EE88A8D5D2F}"/>
              </a:ext>
            </a:extLst>
          </p:cNvPr>
          <p:cNvSpPr/>
          <p:nvPr/>
        </p:nvSpPr>
        <p:spPr>
          <a:xfrm>
            <a:off x="2224521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redis-pod-2</a:t>
            </a:r>
            <a:endParaRPr lang="ko-KR" altLang="en-US" sz="9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EEF15B4-19F6-FCA7-2BF3-65DEDCD15BE7}"/>
              </a:ext>
            </a:extLst>
          </p:cNvPr>
          <p:cNvSpPr/>
          <p:nvPr/>
        </p:nvSpPr>
        <p:spPr>
          <a:xfrm>
            <a:off x="3166630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redis-pod-3</a:t>
            </a:r>
            <a:endParaRPr lang="ko-KR" altLang="en-US" sz="9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5374581-6822-E9AC-A52F-067208C172CF}"/>
              </a:ext>
            </a:extLst>
          </p:cNvPr>
          <p:cNvSpPr/>
          <p:nvPr/>
        </p:nvSpPr>
        <p:spPr>
          <a:xfrm>
            <a:off x="4108739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redis-pod-4</a:t>
            </a:r>
            <a:endParaRPr lang="ko-KR" altLang="en-US" sz="900" b="1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4922871-93CB-C7C7-4A9C-DC49D254018E}"/>
              </a:ext>
            </a:extLst>
          </p:cNvPr>
          <p:cNvSpPr/>
          <p:nvPr/>
        </p:nvSpPr>
        <p:spPr>
          <a:xfrm>
            <a:off x="5050848" y="3191331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redis-pod-5</a:t>
            </a:r>
            <a:endParaRPr lang="ko-KR" altLang="en-US" sz="9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1B2541F-F940-BF1F-4081-F42F6D543BB4}"/>
              </a:ext>
            </a:extLst>
          </p:cNvPr>
          <p:cNvCxnSpPr>
            <a:stCxn id="30" idx="2"/>
            <a:endCxn id="41" idx="0"/>
          </p:cNvCxnSpPr>
          <p:nvPr/>
        </p:nvCxnSpPr>
        <p:spPr>
          <a:xfrm>
            <a:off x="762867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FA1829DC-0192-44EC-76C9-BED193C18324}"/>
              </a:ext>
            </a:extLst>
          </p:cNvPr>
          <p:cNvCxnSpPr/>
          <p:nvPr/>
        </p:nvCxnSpPr>
        <p:spPr>
          <a:xfrm>
            <a:off x="1712933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398AB4C4-1C55-A7D7-4C0C-A01EB7CE672D}"/>
              </a:ext>
            </a:extLst>
          </p:cNvPr>
          <p:cNvCxnSpPr>
            <a:cxnSpLocks/>
            <a:stCxn id="37" idx="2"/>
            <a:endCxn id="43" idx="0"/>
          </p:cNvCxnSpPr>
          <p:nvPr/>
        </p:nvCxnSpPr>
        <p:spPr>
          <a:xfrm>
            <a:off x="2647085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10EED00-9FD1-E65A-44C4-B43070603583}"/>
              </a:ext>
            </a:extLst>
          </p:cNvPr>
          <p:cNvCxnSpPr>
            <a:cxnSpLocks/>
            <a:stCxn id="38" idx="2"/>
            <a:endCxn id="44" idx="0"/>
          </p:cNvCxnSpPr>
          <p:nvPr/>
        </p:nvCxnSpPr>
        <p:spPr>
          <a:xfrm>
            <a:off x="3589194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2EDAB21C-7D10-3A2F-8F7F-4E1077300B9C}"/>
              </a:ext>
            </a:extLst>
          </p:cNvPr>
          <p:cNvCxnSpPr>
            <a:cxnSpLocks/>
            <a:stCxn id="39" idx="2"/>
            <a:endCxn id="45" idx="0"/>
          </p:cNvCxnSpPr>
          <p:nvPr/>
        </p:nvCxnSpPr>
        <p:spPr>
          <a:xfrm>
            <a:off x="4531303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23C392D2-DB0C-91CD-26EF-E92DF6D17F2D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>
            <a:off x="5473412" y="2851894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057DF33-CD21-FFB7-8188-1ECE64EDF9A6}"/>
              </a:ext>
            </a:extLst>
          </p:cNvPr>
          <p:cNvSpPr/>
          <p:nvPr/>
        </p:nvSpPr>
        <p:spPr>
          <a:xfrm>
            <a:off x="6318539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redis-svc-0</a:t>
            </a:r>
            <a:endParaRPr lang="ko-KR" altLang="en-US" sz="900" b="1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5033996-5B04-FFF2-C9CC-3903B889B133}"/>
              </a:ext>
            </a:extLst>
          </p:cNvPr>
          <p:cNvSpPr/>
          <p:nvPr/>
        </p:nvSpPr>
        <p:spPr>
          <a:xfrm>
            <a:off x="7260648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redis-svc-1</a:t>
            </a:r>
            <a:endParaRPr lang="ko-KR" altLang="en-US" sz="900" b="1" dirty="0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9F9C4DA8-8009-F0B8-C1E2-2846CF7F371B}"/>
              </a:ext>
            </a:extLst>
          </p:cNvPr>
          <p:cNvSpPr/>
          <p:nvPr/>
        </p:nvSpPr>
        <p:spPr>
          <a:xfrm>
            <a:off x="8202757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redis-svc-2</a:t>
            </a:r>
            <a:endParaRPr lang="ko-KR" altLang="en-US" sz="900" b="1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57F4166C-7FB6-43C1-09B5-3318BCAFDC47}"/>
              </a:ext>
            </a:extLst>
          </p:cNvPr>
          <p:cNvSpPr/>
          <p:nvPr/>
        </p:nvSpPr>
        <p:spPr>
          <a:xfrm>
            <a:off x="9144866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redis-svc-3</a:t>
            </a:r>
            <a:endParaRPr lang="ko-KR" altLang="en-US" sz="900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E3C1BD5-525B-578A-0739-488B461240B9}"/>
              </a:ext>
            </a:extLst>
          </p:cNvPr>
          <p:cNvSpPr/>
          <p:nvPr/>
        </p:nvSpPr>
        <p:spPr>
          <a:xfrm>
            <a:off x="10086975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redis-svc-4</a:t>
            </a:r>
            <a:endParaRPr lang="ko-KR" altLang="en-US" sz="900" b="1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D7FEBC05-7A45-FF21-0C84-31482088B587}"/>
              </a:ext>
            </a:extLst>
          </p:cNvPr>
          <p:cNvSpPr/>
          <p:nvPr/>
        </p:nvSpPr>
        <p:spPr>
          <a:xfrm>
            <a:off x="11029084" y="2491676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redis-svc-5</a:t>
            </a:r>
            <a:endParaRPr lang="ko-KR" altLang="en-US" sz="900" b="1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D79D19D6-4BC0-F5CA-371E-943420707574}"/>
              </a:ext>
            </a:extLst>
          </p:cNvPr>
          <p:cNvSpPr/>
          <p:nvPr/>
        </p:nvSpPr>
        <p:spPr>
          <a:xfrm>
            <a:off x="191367" y="180975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7F63E3A9-FE4A-DC42-BE13-57FF8504E7C5}"/>
              </a:ext>
            </a:extLst>
          </p:cNvPr>
          <p:cNvSpPr/>
          <p:nvPr/>
        </p:nvSpPr>
        <p:spPr>
          <a:xfrm>
            <a:off x="272762" y="2410713"/>
            <a:ext cx="11728738" cy="540761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7D9739B2-5B8E-B368-5BBD-5B25AA008896}"/>
              </a:ext>
            </a:extLst>
          </p:cNvPr>
          <p:cNvSpPr/>
          <p:nvPr/>
        </p:nvSpPr>
        <p:spPr>
          <a:xfrm>
            <a:off x="6181725" y="180975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875B4FBD-A12E-0054-5917-31057C38D7CC}"/>
              </a:ext>
            </a:extLst>
          </p:cNvPr>
          <p:cNvSpPr/>
          <p:nvPr/>
        </p:nvSpPr>
        <p:spPr>
          <a:xfrm>
            <a:off x="10490488" y="1909545"/>
            <a:ext cx="203489" cy="14547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D146ACF-AFAD-DE34-BB71-F0933C77E580}"/>
              </a:ext>
            </a:extLst>
          </p:cNvPr>
          <p:cNvSpPr txBox="1"/>
          <p:nvPr/>
        </p:nvSpPr>
        <p:spPr>
          <a:xfrm>
            <a:off x="10693977" y="185917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Multi Clustering</a:t>
            </a:r>
            <a:endParaRPr lang="ko-KR" altLang="en-US" sz="1000" dirty="0"/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ABF00F22-EE02-DD50-4FBD-6C8A75D4404A}"/>
              </a:ext>
            </a:extLst>
          </p:cNvPr>
          <p:cNvSpPr/>
          <p:nvPr/>
        </p:nvSpPr>
        <p:spPr>
          <a:xfrm>
            <a:off x="8443480" y="3426460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Redis Client</a:t>
            </a:r>
            <a:endParaRPr lang="ko-KR" altLang="en-US" sz="12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1C5C9541-A4EF-78E9-3135-66B29CD7EB1A}"/>
              </a:ext>
            </a:extLst>
          </p:cNvPr>
          <p:cNvCxnSpPr>
            <a:cxnSpLocks/>
            <a:stCxn id="78" idx="0"/>
            <a:endCxn id="65" idx="2"/>
          </p:cNvCxnSpPr>
          <p:nvPr/>
        </p:nvCxnSpPr>
        <p:spPr>
          <a:xfrm flipH="1" flipV="1">
            <a:off x="6741103" y="2851894"/>
            <a:ext cx="2381251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4D71F5A9-D330-3A21-A3A5-E76766E23BFA}"/>
              </a:ext>
            </a:extLst>
          </p:cNvPr>
          <p:cNvCxnSpPr>
            <a:cxnSpLocks/>
            <a:stCxn id="78" idx="0"/>
            <a:endCxn id="66" idx="2"/>
          </p:cNvCxnSpPr>
          <p:nvPr/>
        </p:nvCxnSpPr>
        <p:spPr>
          <a:xfrm flipH="1" flipV="1">
            <a:off x="7683212" y="2851894"/>
            <a:ext cx="1439142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3099E3C4-0CA6-8F1F-F974-46B64E3DA326}"/>
              </a:ext>
            </a:extLst>
          </p:cNvPr>
          <p:cNvCxnSpPr>
            <a:cxnSpLocks/>
            <a:stCxn id="78" idx="0"/>
            <a:endCxn id="67" idx="2"/>
          </p:cNvCxnSpPr>
          <p:nvPr/>
        </p:nvCxnSpPr>
        <p:spPr>
          <a:xfrm flipH="1" flipV="1">
            <a:off x="8625321" y="2851894"/>
            <a:ext cx="497033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FCE77757-10FC-BF31-03C5-C5AFBFEF9193}"/>
              </a:ext>
            </a:extLst>
          </p:cNvPr>
          <p:cNvCxnSpPr>
            <a:cxnSpLocks/>
            <a:stCxn id="78" idx="0"/>
            <a:endCxn id="68" idx="2"/>
          </p:cNvCxnSpPr>
          <p:nvPr/>
        </p:nvCxnSpPr>
        <p:spPr>
          <a:xfrm flipV="1">
            <a:off x="9122354" y="2851894"/>
            <a:ext cx="445076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1281C6E1-52E4-7170-908D-5634352FC191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9122354" y="2851894"/>
            <a:ext cx="1387185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DAB3F497-9674-FB17-4F11-FF7801562E16}"/>
              </a:ext>
            </a:extLst>
          </p:cNvPr>
          <p:cNvCxnSpPr>
            <a:cxnSpLocks/>
            <a:stCxn id="78" idx="0"/>
            <a:endCxn id="70" idx="2"/>
          </p:cNvCxnSpPr>
          <p:nvPr/>
        </p:nvCxnSpPr>
        <p:spPr>
          <a:xfrm flipV="1">
            <a:off x="9122354" y="2851894"/>
            <a:ext cx="2329294" cy="57456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847DF5-5354-2AA9-366D-AA981C305115}"/>
              </a:ext>
            </a:extLst>
          </p:cNvPr>
          <p:cNvSpPr txBox="1"/>
          <p:nvPr/>
        </p:nvSpPr>
        <p:spPr>
          <a:xfrm>
            <a:off x="113558" y="1340838"/>
            <a:ext cx="4486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Redis Architecture in</a:t>
            </a:r>
            <a:r>
              <a:rPr lang="ko-KR" altLang="en-US" b="1" dirty="0"/>
              <a:t> </a:t>
            </a:r>
            <a:r>
              <a:rPr lang="en-US" altLang="ko-KR" b="1" dirty="0"/>
              <a:t>Multi Cluster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12977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41">
            <a:extLst>
              <a:ext uri="{FF2B5EF4-FFF2-40B4-BE49-F238E27FC236}">
                <a16:creationId xmlns:a16="http://schemas.microsoft.com/office/drawing/2014/main" id="{AB0C9F75-1125-EF15-72CE-911A1BBF2ADD}"/>
              </a:ext>
            </a:extLst>
          </p:cNvPr>
          <p:cNvSpPr/>
          <p:nvPr/>
        </p:nvSpPr>
        <p:spPr>
          <a:xfrm>
            <a:off x="5409333" y="1838228"/>
            <a:ext cx="6129075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B64650F-433D-D2F7-7990-616D9C44A61D}"/>
              </a:ext>
            </a:extLst>
          </p:cNvPr>
          <p:cNvSpPr/>
          <p:nvPr/>
        </p:nvSpPr>
        <p:spPr>
          <a:xfrm>
            <a:off x="5673436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Svc</a:t>
            </a:r>
            <a:endParaRPr lang="ko-KR" altLang="en-US" sz="9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42E9E9-D8C3-EB89-A44A-EB53535787D2}"/>
              </a:ext>
            </a:extLst>
          </p:cNvPr>
          <p:cNvSpPr/>
          <p:nvPr/>
        </p:nvSpPr>
        <p:spPr>
          <a:xfrm>
            <a:off x="6615545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Svc</a:t>
            </a:r>
            <a:endParaRPr lang="ko-KR" altLang="en-US" sz="9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70F57D9-2D82-031B-00DA-ED7599959A5D}"/>
              </a:ext>
            </a:extLst>
          </p:cNvPr>
          <p:cNvSpPr/>
          <p:nvPr/>
        </p:nvSpPr>
        <p:spPr>
          <a:xfrm>
            <a:off x="7557654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Svc</a:t>
            </a:r>
            <a:endParaRPr lang="ko-KR" altLang="en-US" sz="9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82212B4-1935-6558-0084-2E4220451061}"/>
              </a:ext>
            </a:extLst>
          </p:cNvPr>
          <p:cNvSpPr/>
          <p:nvPr/>
        </p:nvSpPr>
        <p:spPr>
          <a:xfrm>
            <a:off x="8499763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6AD5BF2-3306-4A1C-3826-BAF79F364F49}"/>
              </a:ext>
            </a:extLst>
          </p:cNvPr>
          <p:cNvSpPr/>
          <p:nvPr/>
        </p:nvSpPr>
        <p:spPr>
          <a:xfrm>
            <a:off x="9441872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0F43A9-FA33-CC01-BC26-826E8CE8C694}"/>
              </a:ext>
            </a:extLst>
          </p:cNvPr>
          <p:cNvSpPr/>
          <p:nvPr/>
        </p:nvSpPr>
        <p:spPr>
          <a:xfrm>
            <a:off x="10383981" y="33229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8F34E3E-A7E2-F6A9-B506-4F1CFA646BB3}"/>
              </a:ext>
            </a:extLst>
          </p:cNvPr>
          <p:cNvSpPr/>
          <p:nvPr/>
        </p:nvSpPr>
        <p:spPr>
          <a:xfrm>
            <a:off x="5673436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Pod</a:t>
            </a:r>
            <a:endParaRPr lang="ko-KR" altLang="en-US" sz="9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10974D0-D914-8305-CC25-4862C603B0CC}"/>
              </a:ext>
            </a:extLst>
          </p:cNvPr>
          <p:cNvSpPr/>
          <p:nvPr/>
        </p:nvSpPr>
        <p:spPr>
          <a:xfrm>
            <a:off x="6615545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Pod</a:t>
            </a:r>
            <a:endParaRPr lang="ko-KR" altLang="en-US" sz="9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61D0A4-A6CF-8105-05F8-383D77FF46AC}"/>
              </a:ext>
            </a:extLst>
          </p:cNvPr>
          <p:cNvSpPr/>
          <p:nvPr/>
        </p:nvSpPr>
        <p:spPr>
          <a:xfrm>
            <a:off x="7557654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Pod</a:t>
            </a:r>
            <a:endParaRPr lang="ko-KR" altLang="en-US" sz="9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AE50403-9255-979F-CDD5-A3920C547425}"/>
              </a:ext>
            </a:extLst>
          </p:cNvPr>
          <p:cNvSpPr/>
          <p:nvPr/>
        </p:nvSpPr>
        <p:spPr>
          <a:xfrm>
            <a:off x="8499763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3ED566-7211-0CAB-A763-15D989CB5C86}"/>
              </a:ext>
            </a:extLst>
          </p:cNvPr>
          <p:cNvSpPr/>
          <p:nvPr/>
        </p:nvSpPr>
        <p:spPr>
          <a:xfrm>
            <a:off x="9441872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657C509-718A-573B-2042-D2578791B138}"/>
              </a:ext>
            </a:extLst>
          </p:cNvPr>
          <p:cNvSpPr/>
          <p:nvPr/>
        </p:nvSpPr>
        <p:spPr>
          <a:xfrm>
            <a:off x="10383981" y="4022603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57FAC64-953B-F292-E02C-11C8E4537C86}"/>
              </a:ext>
            </a:extLst>
          </p:cNvPr>
          <p:cNvCxnSpPr>
            <a:stCxn id="4" idx="2"/>
            <a:endCxn id="10" idx="0"/>
          </p:cNvCxnSpPr>
          <p:nvPr/>
        </p:nvCxnSpPr>
        <p:spPr>
          <a:xfrm>
            <a:off x="6096000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919BA0E-DE07-2480-F12B-C0EA0427C281}"/>
              </a:ext>
            </a:extLst>
          </p:cNvPr>
          <p:cNvCxnSpPr/>
          <p:nvPr/>
        </p:nvCxnSpPr>
        <p:spPr>
          <a:xfrm>
            <a:off x="7046066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19FFDDAD-8BE3-D793-B7FB-EEEE35859572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>
            <a:off x="7980218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48195B0-2849-FB83-9FEB-6907FA94C63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922327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9AEB086-29C2-1492-9A01-A0327B0B363F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864436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393AEA7-FD1D-B11E-5958-9B9C97DF18AB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10806545" y="3683166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1B485D-2F29-BC48-0524-AD5220A89F9C}"/>
              </a:ext>
            </a:extLst>
          </p:cNvPr>
          <p:cNvSpPr/>
          <p:nvPr/>
        </p:nvSpPr>
        <p:spPr>
          <a:xfrm>
            <a:off x="7814540" y="2141293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Rest Gateway for Airflow</a:t>
            </a:r>
            <a:endParaRPr lang="ko-KR" altLang="en-US" sz="1200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42EEF6-BA89-7AAE-6158-073F386E1AB9}"/>
              </a:ext>
            </a:extLst>
          </p:cNvPr>
          <p:cNvCxnSpPr>
            <a:cxnSpLocks/>
            <a:stCxn id="22" idx="2"/>
            <a:endCxn id="4" idx="0"/>
          </p:cNvCxnSpPr>
          <p:nvPr/>
        </p:nvCxnSpPr>
        <p:spPr>
          <a:xfrm flipH="1">
            <a:off x="6096000" y="2523262"/>
            <a:ext cx="2397414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B8FEB6EC-BE3C-FEE6-FDB4-CD8DAB523102}"/>
              </a:ext>
            </a:extLst>
          </p:cNvPr>
          <p:cNvCxnSpPr>
            <a:cxnSpLocks/>
            <a:stCxn id="22" idx="2"/>
            <a:endCxn id="5" idx="0"/>
          </p:cNvCxnSpPr>
          <p:nvPr/>
        </p:nvCxnSpPr>
        <p:spPr>
          <a:xfrm flipH="1">
            <a:off x="7038109" y="2523262"/>
            <a:ext cx="1455305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DA91692-1EE9-B403-0959-7500FBF5BDBC}"/>
              </a:ext>
            </a:extLst>
          </p:cNvPr>
          <p:cNvCxnSpPr>
            <a:cxnSpLocks/>
            <a:stCxn id="22" idx="2"/>
            <a:endCxn id="6" idx="0"/>
          </p:cNvCxnSpPr>
          <p:nvPr/>
        </p:nvCxnSpPr>
        <p:spPr>
          <a:xfrm flipH="1">
            <a:off x="7980218" y="2523262"/>
            <a:ext cx="513196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D3A4362-0986-5C72-E30A-2BDD0F9D173A}"/>
              </a:ext>
            </a:extLst>
          </p:cNvPr>
          <p:cNvCxnSpPr>
            <a:cxnSpLocks/>
            <a:stCxn id="22" idx="2"/>
            <a:endCxn id="7" idx="0"/>
          </p:cNvCxnSpPr>
          <p:nvPr/>
        </p:nvCxnSpPr>
        <p:spPr>
          <a:xfrm>
            <a:off x="8493414" y="2523262"/>
            <a:ext cx="428913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902D958-88C2-5F60-E454-E294432191A5}"/>
              </a:ext>
            </a:extLst>
          </p:cNvPr>
          <p:cNvCxnSpPr>
            <a:cxnSpLocks/>
            <a:stCxn id="22" idx="2"/>
            <a:endCxn id="8" idx="0"/>
          </p:cNvCxnSpPr>
          <p:nvPr/>
        </p:nvCxnSpPr>
        <p:spPr>
          <a:xfrm>
            <a:off x="8493414" y="2523262"/>
            <a:ext cx="1371022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A1278CD-1DBB-24A5-DA92-2BB7395119AF}"/>
              </a:ext>
            </a:extLst>
          </p:cNvPr>
          <p:cNvCxnSpPr>
            <a:cxnSpLocks/>
            <a:stCxn id="22" idx="2"/>
            <a:endCxn id="9" idx="0"/>
          </p:cNvCxnSpPr>
          <p:nvPr/>
        </p:nvCxnSpPr>
        <p:spPr>
          <a:xfrm>
            <a:off x="8493414" y="2523262"/>
            <a:ext cx="2313131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C62749-6EF3-EB10-38DC-3733B8ADA864}"/>
              </a:ext>
            </a:extLst>
          </p:cNvPr>
          <p:cNvSpPr txBox="1"/>
          <p:nvPr/>
        </p:nvSpPr>
        <p:spPr>
          <a:xfrm>
            <a:off x="6893808" y="2435529"/>
            <a:ext cx="9557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Call </a:t>
            </a:r>
            <a:r>
              <a:rPr lang="ko-KR" altLang="en-US" sz="1000" dirty="0"/>
              <a:t>인증처리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3F630A6F-C93D-AC4D-26B0-5EC44227346A}"/>
              </a:ext>
            </a:extLst>
          </p:cNvPr>
          <p:cNvSpPr/>
          <p:nvPr/>
        </p:nvSpPr>
        <p:spPr>
          <a:xfrm>
            <a:off x="5409333" y="1552478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430A40-B73F-B9B0-D5F7-1CB5BB3499E4}"/>
              </a:ext>
            </a:extLst>
          </p:cNvPr>
          <p:cNvSpPr/>
          <p:nvPr/>
        </p:nvSpPr>
        <p:spPr>
          <a:xfrm>
            <a:off x="5136030" y="2151723"/>
            <a:ext cx="557759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Ingress</a:t>
            </a:r>
            <a:endParaRPr lang="ko-KR" altLang="en-US" sz="800" b="1" dirty="0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F309CEC-6B5F-D538-3FF1-F72EE132AC7D}"/>
              </a:ext>
            </a:extLst>
          </p:cNvPr>
          <p:cNvSpPr/>
          <p:nvPr/>
        </p:nvSpPr>
        <p:spPr>
          <a:xfrm>
            <a:off x="1498859" y="1838227"/>
            <a:ext cx="3237250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86C8534A-72A5-FAF4-F799-718E4583567C}"/>
              </a:ext>
            </a:extLst>
          </p:cNvPr>
          <p:cNvCxnSpPr>
            <a:cxnSpLocks/>
            <a:stCxn id="61" idx="3"/>
            <a:endCxn id="44" idx="1"/>
          </p:cNvCxnSpPr>
          <p:nvPr/>
        </p:nvCxnSpPr>
        <p:spPr>
          <a:xfrm flipV="1">
            <a:off x="3209191" y="2331832"/>
            <a:ext cx="1926839" cy="44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BFC677B-D8BD-9A99-0FF5-830DAF5B653F}"/>
              </a:ext>
            </a:extLst>
          </p:cNvPr>
          <p:cNvSpPr/>
          <p:nvPr/>
        </p:nvSpPr>
        <p:spPr>
          <a:xfrm>
            <a:off x="1498859" y="1552477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FCB8C4F-E659-269E-F5F3-32FA6C545F6E}"/>
              </a:ext>
            </a:extLst>
          </p:cNvPr>
          <p:cNvSpPr txBox="1"/>
          <p:nvPr/>
        </p:nvSpPr>
        <p:spPr>
          <a:xfrm>
            <a:off x="1498859" y="997821"/>
            <a:ext cx="2905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Airflow Architecture &gt;</a:t>
            </a:r>
            <a:endParaRPr lang="ko-KR" altLang="en-US" b="1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58AA123-255B-F9F3-29B4-CE442C8EE9B1}"/>
              </a:ext>
            </a:extLst>
          </p:cNvPr>
          <p:cNvSpPr/>
          <p:nvPr/>
        </p:nvSpPr>
        <p:spPr>
          <a:xfrm>
            <a:off x="1851444" y="2141293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Airflow</a:t>
            </a:r>
            <a:endParaRPr lang="ko-KR" altLang="en-US" sz="12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1601B35-7A3A-C712-C863-B71AE7EFE710}"/>
              </a:ext>
            </a:extLst>
          </p:cNvPr>
          <p:cNvSpPr txBox="1"/>
          <p:nvPr/>
        </p:nvSpPr>
        <p:spPr>
          <a:xfrm>
            <a:off x="2540199" y="2511941"/>
            <a:ext cx="10438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인증 토큰 처리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0F6EC08-280E-C702-BADD-354B719C902F}"/>
              </a:ext>
            </a:extLst>
          </p:cNvPr>
          <p:cNvSpPr txBox="1"/>
          <p:nvPr/>
        </p:nvSpPr>
        <p:spPr>
          <a:xfrm>
            <a:off x="3640431" y="2121434"/>
            <a:ext cx="10583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Rest Batch Call</a:t>
            </a:r>
            <a:endParaRPr lang="ko-KR" altLang="en-US" sz="1000" dirty="0"/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A843E1F7-3439-D7BF-166D-C144A3B3E0CE}"/>
              </a:ext>
            </a:extLst>
          </p:cNvPr>
          <p:cNvCxnSpPr>
            <a:cxnSpLocks/>
            <a:stCxn id="44" idx="3"/>
            <a:endCxn id="22" idx="1"/>
          </p:cNvCxnSpPr>
          <p:nvPr/>
        </p:nvCxnSpPr>
        <p:spPr>
          <a:xfrm>
            <a:off x="5693789" y="2331832"/>
            <a:ext cx="2120751" cy="44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74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56FD0CBE-7D14-5816-C0DC-C0916A8DB868}"/>
              </a:ext>
            </a:extLst>
          </p:cNvPr>
          <p:cNvSpPr/>
          <p:nvPr/>
        </p:nvSpPr>
        <p:spPr>
          <a:xfrm>
            <a:off x="192106" y="1857082"/>
            <a:ext cx="5803834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CE0710-FF43-C038-507F-CDDB71BC4965}"/>
              </a:ext>
            </a:extLst>
          </p:cNvPr>
          <p:cNvSpPr/>
          <p:nvPr/>
        </p:nvSpPr>
        <p:spPr>
          <a:xfrm>
            <a:off x="6096000" y="1857082"/>
            <a:ext cx="5903894" cy="284689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512BDEC-1ED8-F0A3-5804-0D1754BBDC40}"/>
              </a:ext>
            </a:extLst>
          </p:cNvPr>
          <p:cNvSpPr/>
          <p:nvPr/>
        </p:nvSpPr>
        <p:spPr>
          <a:xfrm>
            <a:off x="6254756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Svc</a:t>
            </a:r>
            <a:endParaRPr lang="ko-KR" altLang="en-US" sz="9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D2D1197-0D9E-AF82-221A-5D4922FA97A5}"/>
              </a:ext>
            </a:extLst>
          </p:cNvPr>
          <p:cNvSpPr/>
          <p:nvPr/>
        </p:nvSpPr>
        <p:spPr>
          <a:xfrm>
            <a:off x="7196865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Svc</a:t>
            </a:r>
            <a:endParaRPr lang="ko-KR" altLang="en-US" sz="9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BA757C-C553-DC4B-4DF3-418344897983}"/>
              </a:ext>
            </a:extLst>
          </p:cNvPr>
          <p:cNvSpPr/>
          <p:nvPr/>
        </p:nvSpPr>
        <p:spPr>
          <a:xfrm>
            <a:off x="8138974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Svc</a:t>
            </a:r>
            <a:endParaRPr lang="ko-KR" altLang="en-US" sz="900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B8E9E3-E409-9F34-5E12-F57EC6D585AF}"/>
              </a:ext>
            </a:extLst>
          </p:cNvPr>
          <p:cNvSpPr/>
          <p:nvPr/>
        </p:nvSpPr>
        <p:spPr>
          <a:xfrm>
            <a:off x="9081083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823186-E41C-E8B3-1FE4-F965FCBB6E5F}"/>
              </a:ext>
            </a:extLst>
          </p:cNvPr>
          <p:cNvSpPr/>
          <p:nvPr/>
        </p:nvSpPr>
        <p:spPr>
          <a:xfrm>
            <a:off x="10023192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A024B0-12D2-3ACE-16F1-2E9269D4A958}"/>
              </a:ext>
            </a:extLst>
          </p:cNvPr>
          <p:cNvSpPr/>
          <p:nvPr/>
        </p:nvSpPr>
        <p:spPr>
          <a:xfrm>
            <a:off x="10965301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31DFF7E-5E23-3D42-AC7E-E942099F1B37}"/>
              </a:ext>
            </a:extLst>
          </p:cNvPr>
          <p:cNvSpPr/>
          <p:nvPr/>
        </p:nvSpPr>
        <p:spPr>
          <a:xfrm>
            <a:off x="6254756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Pod</a:t>
            </a:r>
            <a:endParaRPr lang="ko-KR" altLang="en-US" sz="9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F1798C-6814-6869-DFDB-7D768A70F104}"/>
              </a:ext>
            </a:extLst>
          </p:cNvPr>
          <p:cNvSpPr/>
          <p:nvPr/>
        </p:nvSpPr>
        <p:spPr>
          <a:xfrm>
            <a:off x="7196865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Pod</a:t>
            </a:r>
            <a:endParaRPr lang="ko-KR" altLang="en-US" sz="9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96D4F34-A742-1906-40E9-AE4886644C50}"/>
              </a:ext>
            </a:extLst>
          </p:cNvPr>
          <p:cNvSpPr/>
          <p:nvPr/>
        </p:nvSpPr>
        <p:spPr>
          <a:xfrm>
            <a:off x="8138974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Pod</a:t>
            </a:r>
            <a:endParaRPr lang="ko-KR" altLang="en-US" sz="900" b="1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EA7561-1219-BE64-4839-9235E9FF65EB}"/>
              </a:ext>
            </a:extLst>
          </p:cNvPr>
          <p:cNvSpPr/>
          <p:nvPr/>
        </p:nvSpPr>
        <p:spPr>
          <a:xfrm>
            <a:off x="9081083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4E11FF9-B177-D61E-2847-94959251D7BB}"/>
              </a:ext>
            </a:extLst>
          </p:cNvPr>
          <p:cNvSpPr/>
          <p:nvPr/>
        </p:nvSpPr>
        <p:spPr>
          <a:xfrm>
            <a:off x="10023192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FB9455-F6CD-A3A6-A438-3A39059C9950}"/>
              </a:ext>
            </a:extLst>
          </p:cNvPr>
          <p:cNvSpPr/>
          <p:nvPr/>
        </p:nvSpPr>
        <p:spPr>
          <a:xfrm>
            <a:off x="10965301" y="4041457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C51EAC80-CAA5-6680-99C0-D6A6E70F8AD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>
            <a:off x="6677320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6D3F847-D849-FE4F-188D-4A34904804E8}"/>
              </a:ext>
            </a:extLst>
          </p:cNvPr>
          <p:cNvCxnSpPr/>
          <p:nvPr/>
        </p:nvCxnSpPr>
        <p:spPr>
          <a:xfrm>
            <a:off x="7627386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1C2DBB7-5229-BA4B-C1D5-3EFFE70FF91D}"/>
              </a:ext>
            </a:extLst>
          </p:cNvPr>
          <p:cNvCxnSpPr>
            <a:cxnSpLocks/>
            <a:stCxn id="7" idx="2"/>
            <a:endCxn id="13" idx="0"/>
          </p:cNvCxnSpPr>
          <p:nvPr/>
        </p:nvCxnSpPr>
        <p:spPr>
          <a:xfrm>
            <a:off x="8561538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A61C2E6-74DE-C92D-CBB3-B5BC1D3039A9}"/>
              </a:ext>
            </a:extLst>
          </p:cNvPr>
          <p:cNvCxnSpPr>
            <a:cxnSpLocks/>
            <a:stCxn id="8" idx="2"/>
            <a:endCxn id="14" idx="0"/>
          </p:cNvCxnSpPr>
          <p:nvPr/>
        </p:nvCxnSpPr>
        <p:spPr>
          <a:xfrm>
            <a:off x="9503647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EBBDB558-199E-DE2A-81DC-B8E6DA71B5B7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>
            <a:off x="10445756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3CCF786E-37B5-7575-8AA3-E98FC11754B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>
            <a:off x="11387865" y="3702020"/>
            <a:ext cx="0" cy="339437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C011A5F-A9DA-47A5-A380-8E767EB855CB}"/>
              </a:ext>
            </a:extLst>
          </p:cNvPr>
          <p:cNvSpPr/>
          <p:nvPr/>
        </p:nvSpPr>
        <p:spPr>
          <a:xfrm>
            <a:off x="6096000" y="157133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3C0715E1-5B68-762D-E59E-6AF89569FD7B}"/>
              </a:ext>
            </a:extLst>
          </p:cNvPr>
          <p:cNvSpPr/>
          <p:nvPr/>
        </p:nvSpPr>
        <p:spPr>
          <a:xfrm>
            <a:off x="316692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MS1 Svc</a:t>
            </a:r>
            <a:endParaRPr lang="ko-KR" altLang="en-US" sz="900" b="1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7887052-AA50-D6A5-54FE-A48ABAD0A031}"/>
              </a:ext>
            </a:extLst>
          </p:cNvPr>
          <p:cNvSpPr/>
          <p:nvPr/>
        </p:nvSpPr>
        <p:spPr>
          <a:xfrm>
            <a:off x="1258801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MS2 Svc</a:t>
            </a:r>
            <a:endParaRPr lang="ko-KR" altLang="en-US" sz="9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78AB318-6B0D-A82D-DD34-1024B968DAD1}"/>
              </a:ext>
            </a:extLst>
          </p:cNvPr>
          <p:cNvSpPr/>
          <p:nvPr/>
        </p:nvSpPr>
        <p:spPr>
          <a:xfrm>
            <a:off x="2200910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MS3 Svc</a:t>
            </a:r>
            <a:endParaRPr lang="ko-KR" altLang="en-US" sz="900" b="1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D3FC2BD-1251-DC75-4DAA-DAE94726511C}"/>
              </a:ext>
            </a:extLst>
          </p:cNvPr>
          <p:cNvSpPr/>
          <p:nvPr/>
        </p:nvSpPr>
        <p:spPr>
          <a:xfrm>
            <a:off x="3143019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149AE680-AECD-6D38-702D-EE94E71493CC}"/>
              </a:ext>
            </a:extLst>
          </p:cNvPr>
          <p:cNvSpPr/>
          <p:nvPr/>
        </p:nvSpPr>
        <p:spPr>
          <a:xfrm>
            <a:off x="4085128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93F7A64-FAA3-6700-8BDA-7B3CADA3EA8C}"/>
              </a:ext>
            </a:extLst>
          </p:cNvPr>
          <p:cNvSpPr/>
          <p:nvPr/>
        </p:nvSpPr>
        <p:spPr>
          <a:xfrm>
            <a:off x="5027237" y="3341802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…</a:t>
            </a:r>
            <a:endParaRPr lang="ko-KR" altLang="en-US" sz="900" b="1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26726037-99C3-35FC-CF72-7A288DD2230F}"/>
              </a:ext>
            </a:extLst>
          </p:cNvPr>
          <p:cNvSpPr/>
          <p:nvPr/>
        </p:nvSpPr>
        <p:spPr>
          <a:xfrm>
            <a:off x="2457796" y="2160147"/>
            <a:ext cx="1357747" cy="38196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Airflow</a:t>
            </a:r>
            <a:endParaRPr lang="ko-KR" altLang="en-US" sz="12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64CD9402-0927-9A12-DE59-99885E32BB8D}"/>
              </a:ext>
            </a:extLst>
          </p:cNvPr>
          <p:cNvCxnSpPr>
            <a:cxnSpLocks/>
            <a:stCxn id="40" idx="2"/>
            <a:endCxn id="34" idx="0"/>
          </p:cNvCxnSpPr>
          <p:nvPr/>
        </p:nvCxnSpPr>
        <p:spPr>
          <a:xfrm flipH="1">
            <a:off x="739256" y="2542116"/>
            <a:ext cx="2397414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821AA63-A832-722A-D944-6DD027BA7D87}"/>
              </a:ext>
            </a:extLst>
          </p:cNvPr>
          <p:cNvCxnSpPr>
            <a:cxnSpLocks/>
            <a:stCxn id="40" idx="2"/>
            <a:endCxn id="35" idx="0"/>
          </p:cNvCxnSpPr>
          <p:nvPr/>
        </p:nvCxnSpPr>
        <p:spPr>
          <a:xfrm flipH="1">
            <a:off x="1681365" y="2542116"/>
            <a:ext cx="1455305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EAD5679-863D-C7EC-92B5-597C7C6F99BE}"/>
              </a:ext>
            </a:extLst>
          </p:cNvPr>
          <p:cNvCxnSpPr>
            <a:cxnSpLocks/>
            <a:stCxn id="40" idx="2"/>
            <a:endCxn id="36" idx="0"/>
          </p:cNvCxnSpPr>
          <p:nvPr/>
        </p:nvCxnSpPr>
        <p:spPr>
          <a:xfrm flipH="1">
            <a:off x="2623474" y="2542116"/>
            <a:ext cx="513196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2F022E2-D753-E9F1-24BD-CD51A20E6333}"/>
              </a:ext>
            </a:extLst>
          </p:cNvPr>
          <p:cNvCxnSpPr>
            <a:cxnSpLocks/>
            <a:stCxn id="40" idx="2"/>
            <a:endCxn id="37" idx="0"/>
          </p:cNvCxnSpPr>
          <p:nvPr/>
        </p:nvCxnSpPr>
        <p:spPr>
          <a:xfrm>
            <a:off x="3136670" y="2542116"/>
            <a:ext cx="428913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59969F4A-E051-7996-DC1E-F8666F21F24A}"/>
              </a:ext>
            </a:extLst>
          </p:cNvPr>
          <p:cNvCxnSpPr>
            <a:cxnSpLocks/>
            <a:stCxn id="40" idx="2"/>
            <a:endCxn id="38" idx="0"/>
          </p:cNvCxnSpPr>
          <p:nvPr/>
        </p:nvCxnSpPr>
        <p:spPr>
          <a:xfrm>
            <a:off x="3136670" y="2542116"/>
            <a:ext cx="1371022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887F80CD-3A3A-4ED1-419A-EFADC3704622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3136670" y="2542116"/>
            <a:ext cx="2313131" cy="799686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2183651-6434-E6A3-3C2F-D1652F7771CF}"/>
              </a:ext>
            </a:extLst>
          </p:cNvPr>
          <p:cNvSpPr txBox="1"/>
          <p:nvPr/>
        </p:nvSpPr>
        <p:spPr>
          <a:xfrm>
            <a:off x="3753549" y="2595555"/>
            <a:ext cx="16895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Rest Batch Call In Cluster</a:t>
            </a:r>
            <a:endParaRPr lang="ko-KR" altLang="en-US" sz="10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E8261E9D-3446-0EAD-4B8F-4A4D87315E6B}"/>
              </a:ext>
            </a:extLst>
          </p:cNvPr>
          <p:cNvSpPr/>
          <p:nvPr/>
        </p:nvSpPr>
        <p:spPr>
          <a:xfrm>
            <a:off x="297901" y="3251530"/>
            <a:ext cx="11605011" cy="540761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82F20CA-536B-2433-C767-4235B2C895A1}"/>
              </a:ext>
            </a:extLst>
          </p:cNvPr>
          <p:cNvSpPr/>
          <p:nvPr/>
        </p:nvSpPr>
        <p:spPr>
          <a:xfrm>
            <a:off x="192106" y="157133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B2E0876-1B92-2B85-0A1D-303819059CCF}"/>
              </a:ext>
            </a:extLst>
          </p:cNvPr>
          <p:cNvSpPr txBox="1"/>
          <p:nvPr/>
        </p:nvSpPr>
        <p:spPr>
          <a:xfrm>
            <a:off x="192106" y="1008947"/>
            <a:ext cx="4701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Airflow Architecture in</a:t>
            </a:r>
            <a:r>
              <a:rPr lang="ko-KR" altLang="en-US" b="1" dirty="0"/>
              <a:t> </a:t>
            </a:r>
            <a:r>
              <a:rPr lang="en-US" altLang="ko-KR" b="1" dirty="0"/>
              <a:t>Multi Cluster &gt;</a:t>
            </a:r>
            <a:endParaRPr lang="ko-KR" altLang="en-US" b="1" dirty="0"/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9343D9A4-E556-E17F-9A21-2A3015DBB088}"/>
              </a:ext>
            </a:extLst>
          </p:cNvPr>
          <p:cNvSpPr/>
          <p:nvPr/>
        </p:nvSpPr>
        <p:spPr>
          <a:xfrm>
            <a:off x="10585015" y="1659500"/>
            <a:ext cx="203489" cy="14547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46EEEE9-3A8B-ADDA-8F59-3FCB5F61C6FE}"/>
              </a:ext>
            </a:extLst>
          </p:cNvPr>
          <p:cNvSpPr txBox="1"/>
          <p:nvPr/>
        </p:nvSpPr>
        <p:spPr>
          <a:xfrm>
            <a:off x="10788504" y="1609125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Multi Clustering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338875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2F67D7-242F-29CA-BF37-3CC9AAB7AE1D}"/>
              </a:ext>
            </a:extLst>
          </p:cNvPr>
          <p:cNvSpPr/>
          <p:nvPr/>
        </p:nvSpPr>
        <p:spPr>
          <a:xfrm>
            <a:off x="6664610" y="2372881"/>
            <a:ext cx="4178881" cy="24392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28334F-5693-3619-F507-32815F740F49}"/>
              </a:ext>
            </a:extLst>
          </p:cNvPr>
          <p:cNvSpPr/>
          <p:nvPr/>
        </p:nvSpPr>
        <p:spPr>
          <a:xfrm>
            <a:off x="1351182" y="2372880"/>
            <a:ext cx="4291777" cy="243926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4F81C5-6960-795D-D26F-7CBB73AF49CB}"/>
              </a:ext>
            </a:extLst>
          </p:cNvPr>
          <p:cNvSpPr/>
          <p:nvPr/>
        </p:nvSpPr>
        <p:spPr>
          <a:xfrm>
            <a:off x="1557524" y="2929848"/>
            <a:ext cx="1333508" cy="15726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Elastic Search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88567F-5468-0F3E-BFD4-FF4C568918EC}"/>
              </a:ext>
            </a:extLst>
          </p:cNvPr>
          <p:cNvCxnSpPr>
            <a:cxnSpLocks/>
            <a:stCxn id="26" idx="1"/>
            <a:endCxn id="39" idx="3"/>
          </p:cNvCxnSpPr>
          <p:nvPr/>
        </p:nvCxnSpPr>
        <p:spPr>
          <a:xfrm flipH="1" flipV="1">
            <a:off x="5903880" y="4322351"/>
            <a:ext cx="1698517" cy="417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2D4C47-1C13-2C47-99B6-4024EE6F90B8}"/>
              </a:ext>
            </a:extLst>
          </p:cNvPr>
          <p:cNvSpPr/>
          <p:nvPr/>
        </p:nvSpPr>
        <p:spPr>
          <a:xfrm>
            <a:off x="6403689" y="3370699"/>
            <a:ext cx="557759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Ingress</a:t>
            </a:r>
            <a:endParaRPr lang="ko-KR" altLang="en-US" sz="800" b="1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A66ADD-9B05-5278-ADBF-163B7996EB57}"/>
              </a:ext>
            </a:extLst>
          </p:cNvPr>
          <p:cNvSpPr/>
          <p:nvPr/>
        </p:nvSpPr>
        <p:spPr>
          <a:xfrm>
            <a:off x="4352058" y="29298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8BCCA1-4299-9A51-5A08-6DA3DCF4F76D}"/>
              </a:ext>
            </a:extLst>
          </p:cNvPr>
          <p:cNvSpPr/>
          <p:nvPr/>
        </p:nvSpPr>
        <p:spPr>
          <a:xfrm>
            <a:off x="4352058" y="3370699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Fleet Server</a:t>
            </a:r>
            <a:endParaRPr lang="ko-KR" altLang="en-US" sz="9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ED971-6B68-6C2E-4E7C-07CCB4AC93D9}"/>
              </a:ext>
            </a:extLst>
          </p:cNvPr>
          <p:cNvSpPr txBox="1"/>
          <p:nvPr/>
        </p:nvSpPr>
        <p:spPr>
          <a:xfrm>
            <a:off x="3377963" y="2650571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Elastic Data </a:t>
            </a:r>
            <a:r>
              <a:rPr lang="ko-KR" altLang="en-US" sz="1000" dirty="0"/>
              <a:t>수집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B584D4-57BD-5AD6-E7B1-C33D56EA7939}"/>
              </a:ext>
            </a:extLst>
          </p:cNvPr>
          <p:cNvSpPr/>
          <p:nvPr/>
        </p:nvSpPr>
        <p:spPr>
          <a:xfrm>
            <a:off x="7602397" y="3370699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Svc</a:t>
            </a:r>
            <a:endParaRPr lang="ko-KR" altLang="en-US" sz="9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11A4C-07D6-FEDF-5391-D19BAE145EBC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8447524" y="3550808"/>
            <a:ext cx="1201725" cy="84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88E663-A6B1-BE27-5B60-AA735669448E}"/>
              </a:ext>
            </a:extLst>
          </p:cNvPr>
          <p:cNvSpPr txBox="1"/>
          <p:nvPr/>
        </p:nvSpPr>
        <p:spPr>
          <a:xfrm>
            <a:off x="8850916" y="334191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Tracing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8432E7-42C2-5E6A-E7F8-B274A79175A1}"/>
              </a:ext>
            </a:extLst>
          </p:cNvPr>
          <p:cNvSpPr/>
          <p:nvPr/>
        </p:nvSpPr>
        <p:spPr>
          <a:xfrm>
            <a:off x="7602397" y="4146415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A73A7B0-CFF2-8A28-5A69-0FF28863FF1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961448" y="3550808"/>
            <a:ext cx="640949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3BF16A-75D0-5E2B-2E69-F25280B3646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5197185" y="3550808"/>
            <a:ext cx="1206504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43D3066-EB68-E580-313C-2FD73C6A7B70}"/>
              </a:ext>
            </a:extLst>
          </p:cNvPr>
          <p:cNvSpPr/>
          <p:nvPr/>
        </p:nvSpPr>
        <p:spPr>
          <a:xfrm>
            <a:off x="5346121" y="4142242"/>
            <a:ext cx="557759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800" b="1" dirty="0"/>
              <a:t>Ingress</a:t>
            </a:r>
            <a:endParaRPr lang="ko-KR" altLang="en-US" sz="800" b="1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BB299AC-7AD4-D1DD-96DC-1AE9BEC3A39E}"/>
              </a:ext>
            </a:extLst>
          </p:cNvPr>
          <p:cNvCxnSpPr>
            <a:cxnSpLocks/>
            <a:stCxn id="39" idx="1"/>
          </p:cNvCxnSpPr>
          <p:nvPr/>
        </p:nvCxnSpPr>
        <p:spPr>
          <a:xfrm flipH="1">
            <a:off x="3547791" y="4322351"/>
            <a:ext cx="1798330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60F4B6-5730-FFAF-1943-50316DB6F01C}"/>
              </a:ext>
            </a:extLst>
          </p:cNvPr>
          <p:cNvSpPr/>
          <p:nvPr/>
        </p:nvSpPr>
        <p:spPr>
          <a:xfrm>
            <a:off x="2955806" y="2927438"/>
            <a:ext cx="591985" cy="157502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Elastic</a:t>
            </a:r>
          </a:p>
          <a:p>
            <a:pPr algn="ctr"/>
            <a:r>
              <a:rPr lang="en-US" altLang="ko-KR" sz="900" b="1" dirty="0"/>
              <a:t>Svc</a:t>
            </a:r>
            <a:endParaRPr lang="ko-KR" altLang="en-US" sz="9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FD42444-14B8-41CA-DF8C-37AF9F8924C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47791" y="3109957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F06ED1D-8289-1CF2-035B-3016CE6942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547791" y="3550808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CBDD2E-97F3-3DD0-E971-9EF640A435CF}"/>
              </a:ext>
            </a:extLst>
          </p:cNvPr>
          <p:cNvGrpSpPr/>
          <p:nvPr/>
        </p:nvGrpSpPr>
        <p:grpSpPr>
          <a:xfrm>
            <a:off x="9649249" y="3371539"/>
            <a:ext cx="976483" cy="539820"/>
            <a:chOff x="9970208" y="2710998"/>
            <a:chExt cx="976483" cy="5398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394F80-D3C6-5608-1EE1-9A76361C2D85}"/>
                </a:ext>
              </a:extLst>
            </p:cNvPr>
            <p:cNvSpPr/>
            <p:nvPr/>
          </p:nvSpPr>
          <p:spPr>
            <a:xfrm>
              <a:off x="9970208" y="2710998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AA6336-5E54-1567-7BB6-248C6E736A25}"/>
                </a:ext>
              </a:extLst>
            </p:cNvPr>
            <p:cNvSpPr/>
            <p:nvPr/>
          </p:nvSpPr>
          <p:spPr>
            <a:xfrm>
              <a:off x="10105392" y="2800799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69AFA1-B5CA-BBA2-3ED1-A5F46FEA1975}"/>
                </a:ext>
              </a:extLst>
            </p:cNvPr>
            <p:cNvSpPr/>
            <p:nvPr/>
          </p:nvSpPr>
          <p:spPr>
            <a:xfrm>
              <a:off x="10240576" y="2890600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55AA1F-10CD-6C8F-F85C-A5CFDCFB4E79}"/>
                </a:ext>
              </a:extLst>
            </p:cNvPr>
            <p:cNvSpPr/>
            <p:nvPr/>
          </p:nvSpPr>
          <p:spPr>
            <a:xfrm>
              <a:off x="10240576" y="3143250"/>
              <a:ext cx="706115" cy="10756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APM Agent</a:t>
              </a:r>
              <a:endParaRPr lang="ko-KR" altLang="en-US" sz="6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EE780EF-FD08-4D92-AB1F-8B2817B34FD3}"/>
              </a:ext>
            </a:extLst>
          </p:cNvPr>
          <p:cNvSpPr txBox="1"/>
          <p:nvPr/>
        </p:nvSpPr>
        <p:spPr>
          <a:xfrm>
            <a:off x="5394019" y="3348808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Agent Policy</a:t>
            </a:r>
            <a:endParaRPr lang="ko-KR" altLang="en-US" sz="1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4C8DBCD-0366-AD92-CB57-2CA640EAD236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8024961" y="3730917"/>
            <a:ext cx="0" cy="415498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F62FF2-6F14-CD57-3476-49DD46141EA1}"/>
              </a:ext>
            </a:extLst>
          </p:cNvPr>
          <p:cNvSpPr txBox="1"/>
          <p:nvPr/>
        </p:nvSpPr>
        <p:spPr>
          <a:xfrm>
            <a:off x="6423832" y="4298002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APM Data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B3E3B5-1164-C6F2-A08D-E33C85189BC9}"/>
              </a:ext>
            </a:extLst>
          </p:cNvPr>
          <p:cNvSpPr/>
          <p:nvPr/>
        </p:nvSpPr>
        <p:spPr>
          <a:xfrm>
            <a:off x="6664610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E003563-22CE-9225-DE13-839554979EFE}"/>
              </a:ext>
            </a:extLst>
          </p:cNvPr>
          <p:cNvSpPr/>
          <p:nvPr/>
        </p:nvSpPr>
        <p:spPr>
          <a:xfrm>
            <a:off x="1351182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1B6C9D-24FF-28AE-0B8F-E28DFD959D20}"/>
              </a:ext>
            </a:extLst>
          </p:cNvPr>
          <p:cNvSpPr txBox="1"/>
          <p:nvPr/>
        </p:nvSpPr>
        <p:spPr>
          <a:xfrm>
            <a:off x="1351182" y="1523165"/>
            <a:ext cx="3448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Elastic Stack Architecture 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888171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직사각형 71">
            <a:extLst>
              <a:ext uri="{FF2B5EF4-FFF2-40B4-BE49-F238E27FC236}">
                <a16:creationId xmlns:a16="http://schemas.microsoft.com/office/drawing/2014/main" id="{9E2F67D7-242F-29CA-BF37-3CC9AAB7AE1D}"/>
              </a:ext>
            </a:extLst>
          </p:cNvPr>
          <p:cNvSpPr/>
          <p:nvPr/>
        </p:nvSpPr>
        <p:spPr>
          <a:xfrm>
            <a:off x="6664610" y="2372881"/>
            <a:ext cx="4178881" cy="31040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0228334F-5693-3619-F507-32815F740F49}"/>
              </a:ext>
            </a:extLst>
          </p:cNvPr>
          <p:cNvSpPr/>
          <p:nvPr/>
        </p:nvSpPr>
        <p:spPr>
          <a:xfrm>
            <a:off x="1351182" y="2372880"/>
            <a:ext cx="4291777" cy="3104092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54F81C5-6960-795D-D26F-7CBB73AF49CB}"/>
              </a:ext>
            </a:extLst>
          </p:cNvPr>
          <p:cNvSpPr/>
          <p:nvPr/>
        </p:nvSpPr>
        <p:spPr>
          <a:xfrm>
            <a:off x="1557524" y="2929847"/>
            <a:ext cx="1333508" cy="23122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Elastic Search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A66ADD-9B05-5278-ADBF-163B7996EB57}"/>
              </a:ext>
            </a:extLst>
          </p:cNvPr>
          <p:cNvSpPr/>
          <p:nvPr/>
        </p:nvSpPr>
        <p:spPr>
          <a:xfrm>
            <a:off x="4352058" y="292984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C8BCCA1-4299-9A51-5A08-6DA3DCF4F76D}"/>
              </a:ext>
            </a:extLst>
          </p:cNvPr>
          <p:cNvSpPr/>
          <p:nvPr/>
        </p:nvSpPr>
        <p:spPr>
          <a:xfrm>
            <a:off x="4352058" y="3370699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Fleet Server</a:t>
            </a:r>
            <a:endParaRPr lang="ko-KR" altLang="en-US" sz="9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6ED971-6B68-6C2E-4E7C-07CCB4AC93D9}"/>
              </a:ext>
            </a:extLst>
          </p:cNvPr>
          <p:cNvSpPr txBox="1"/>
          <p:nvPr/>
        </p:nvSpPr>
        <p:spPr>
          <a:xfrm>
            <a:off x="3377963" y="2650571"/>
            <a:ext cx="11608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Elastic Data </a:t>
            </a:r>
            <a:r>
              <a:rPr lang="ko-KR" altLang="en-US" sz="1000" dirty="0"/>
              <a:t>수집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B584D4-57BD-5AD6-E7B1-C33D56EA7939}"/>
              </a:ext>
            </a:extLst>
          </p:cNvPr>
          <p:cNvSpPr/>
          <p:nvPr/>
        </p:nvSpPr>
        <p:spPr>
          <a:xfrm>
            <a:off x="7602397" y="3370699"/>
            <a:ext cx="845127" cy="36021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Svc</a:t>
            </a:r>
            <a:endParaRPr lang="ko-KR" altLang="en-US" sz="900" b="1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50011A4C-07D6-FEDF-5391-D19BAE145EBC}"/>
              </a:ext>
            </a:extLst>
          </p:cNvPr>
          <p:cNvCxnSpPr>
            <a:cxnSpLocks/>
            <a:stCxn id="8" idx="1"/>
            <a:endCxn id="12" idx="3"/>
          </p:cNvCxnSpPr>
          <p:nvPr/>
        </p:nvCxnSpPr>
        <p:spPr>
          <a:xfrm flipH="1" flipV="1">
            <a:off x="8447524" y="3550808"/>
            <a:ext cx="1201725" cy="84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88E663-A6B1-BE27-5B60-AA735669448E}"/>
              </a:ext>
            </a:extLst>
          </p:cNvPr>
          <p:cNvSpPr txBox="1"/>
          <p:nvPr/>
        </p:nvSpPr>
        <p:spPr>
          <a:xfrm>
            <a:off x="8850916" y="3341917"/>
            <a:ext cx="6094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Tracing</a:t>
            </a:r>
            <a:endParaRPr lang="ko-KR" altLang="en-US" sz="10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A8432E7-42C2-5E6A-E7F8-B274A79175A1}"/>
              </a:ext>
            </a:extLst>
          </p:cNvPr>
          <p:cNvSpPr/>
          <p:nvPr/>
        </p:nvSpPr>
        <p:spPr>
          <a:xfrm>
            <a:off x="7602397" y="4014438"/>
            <a:ext cx="845127" cy="36021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Server</a:t>
            </a:r>
            <a:endParaRPr lang="ko-KR" altLang="en-US" sz="900" b="1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43BF16A-75D0-5E2B-2E69-F25280B36469}"/>
              </a:ext>
            </a:extLst>
          </p:cNvPr>
          <p:cNvCxnSpPr>
            <a:cxnSpLocks/>
            <a:stCxn id="10" idx="2"/>
            <a:endCxn id="15" idx="0"/>
          </p:cNvCxnSpPr>
          <p:nvPr/>
        </p:nvCxnSpPr>
        <p:spPr>
          <a:xfrm>
            <a:off x="4774622" y="3730917"/>
            <a:ext cx="0" cy="115101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B560F4B6-5730-FFAF-1943-50316DB6F01C}"/>
              </a:ext>
            </a:extLst>
          </p:cNvPr>
          <p:cNvSpPr/>
          <p:nvPr/>
        </p:nvSpPr>
        <p:spPr>
          <a:xfrm>
            <a:off x="2955806" y="2927437"/>
            <a:ext cx="591985" cy="2315843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Elastic</a:t>
            </a:r>
          </a:p>
          <a:p>
            <a:pPr algn="ctr"/>
            <a:r>
              <a:rPr lang="en-US" altLang="ko-KR" sz="900" b="1" dirty="0"/>
              <a:t>Svc</a:t>
            </a:r>
            <a:endParaRPr lang="ko-KR" altLang="en-US" sz="900" b="1" dirty="0"/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FD42444-14B8-41CA-DF8C-37AF9F8924C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547791" y="3109957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8F06ED1D-8289-1CF2-035B-3016CE69426E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3547791" y="3550808"/>
            <a:ext cx="804267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2CBDD2E-97F3-3DD0-E971-9EF640A435CF}"/>
              </a:ext>
            </a:extLst>
          </p:cNvPr>
          <p:cNvGrpSpPr/>
          <p:nvPr/>
        </p:nvGrpSpPr>
        <p:grpSpPr>
          <a:xfrm>
            <a:off x="9649249" y="3371539"/>
            <a:ext cx="976483" cy="539820"/>
            <a:chOff x="9970208" y="2710998"/>
            <a:chExt cx="976483" cy="53982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2394F80-D3C6-5608-1EE1-9A76361C2D85}"/>
                </a:ext>
              </a:extLst>
            </p:cNvPr>
            <p:cNvSpPr/>
            <p:nvPr/>
          </p:nvSpPr>
          <p:spPr>
            <a:xfrm>
              <a:off x="9970208" y="2710998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FAA6336-5E54-1567-7BB6-248C6E736A25}"/>
                </a:ext>
              </a:extLst>
            </p:cNvPr>
            <p:cNvSpPr/>
            <p:nvPr/>
          </p:nvSpPr>
          <p:spPr>
            <a:xfrm>
              <a:off x="10105392" y="2800799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E69AFA1-B5CA-BBA2-3ED1-A5F46FEA1975}"/>
                </a:ext>
              </a:extLst>
            </p:cNvPr>
            <p:cNvSpPr/>
            <p:nvPr/>
          </p:nvSpPr>
          <p:spPr>
            <a:xfrm>
              <a:off x="10240576" y="2890600"/>
              <a:ext cx="706115" cy="36021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900" b="1" dirty="0"/>
                <a:t>POD</a:t>
              </a:r>
              <a:endParaRPr lang="ko-KR" altLang="en-US" sz="900" b="1" dirty="0"/>
            </a:p>
          </p:txBody>
        </p:sp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E055AA1F-10CD-6C8F-F85C-A5CFDCFB4E79}"/>
                </a:ext>
              </a:extLst>
            </p:cNvPr>
            <p:cNvSpPr/>
            <p:nvPr/>
          </p:nvSpPr>
          <p:spPr>
            <a:xfrm>
              <a:off x="10240576" y="3143250"/>
              <a:ext cx="706115" cy="107568"/>
            </a:xfrm>
            <a:prstGeom prst="rect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600" b="1" dirty="0"/>
                <a:t>APM Agent</a:t>
              </a:r>
              <a:endParaRPr lang="ko-KR" altLang="en-US" sz="6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FEE780EF-FD08-4D92-AB1F-8B2817B34FD3}"/>
              </a:ext>
            </a:extLst>
          </p:cNvPr>
          <p:cNvSpPr txBox="1"/>
          <p:nvPr/>
        </p:nvSpPr>
        <p:spPr>
          <a:xfrm>
            <a:off x="4723992" y="3979334"/>
            <a:ext cx="9172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Agent Policy</a:t>
            </a:r>
            <a:endParaRPr lang="ko-KR" altLang="en-US" sz="1000" dirty="0"/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84C8DBCD-0366-AD92-CB57-2CA640EAD236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>
          <a:xfrm>
            <a:off x="8024961" y="3730917"/>
            <a:ext cx="0" cy="28352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6F62FF2-6F14-CD57-3476-49DD46141EA1}"/>
              </a:ext>
            </a:extLst>
          </p:cNvPr>
          <p:cNvSpPr txBox="1"/>
          <p:nvPr/>
        </p:nvSpPr>
        <p:spPr>
          <a:xfrm>
            <a:off x="7286931" y="4468904"/>
            <a:ext cx="77617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APM Data</a:t>
            </a:r>
            <a:endParaRPr lang="ko-KR" altLang="en-US" sz="1000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82B3E3B5-1164-C6F2-A08D-E33C85189BC9}"/>
              </a:ext>
            </a:extLst>
          </p:cNvPr>
          <p:cNvSpPr/>
          <p:nvPr/>
        </p:nvSpPr>
        <p:spPr>
          <a:xfrm>
            <a:off x="6664610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EE003563-22CE-9225-DE13-839554979EFE}"/>
              </a:ext>
            </a:extLst>
          </p:cNvPr>
          <p:cNvSpPr/>
          <p:nvPr/>
        </p:nvSpPr>
        <p:spPr>
          <a:xfrm>
            <a:off x="1351182" y="2087130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E1B6C9D-24FF-28AE-0B8F-E28DFD959D20}"/>
              </a:ext>
            </a:extLst>
          </p:cNvPr>
          <p:cNvSpPr txBox="1"/>
          <p:nvPr/>
        </p:nvSpPr>
        <p:spPr>
          <a:xfrm>
            <a:off x="1351182" y="1523165"/>
            <a:ext cx="5244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Elastic Stack Architecture in Multi Cluster &gt;</a:t>
            </a:r>
            <a:endParaRPr lang="ko-KR" altLang="en-US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C63131F-660A-ABBA-C2CB-D4844CE1F448}"/>
              </a:ext>
            </a:extLst>
          </p:cNvPr>
          <p:cNvSpPr/>
          <p:nvPr/>
        </p:nvSpPr>
        <p:spPr>
          <a:xfrm>
            <a:off x="9522921" y="2163085"/>
            <a:ext cx="203489" cy="145473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6AD5DC-5EFB-2831-CF7B-7B524E596495}"/>
              </a:ext>
            </a:extLst>
          </p:cNvPr>
          <p:cNvSpPr txBox="1"/>
          <p:nvPr/>
        </p:nvSpPr>
        <p:spPr>
          <a:xfrm>
            <a:off x="9726410" y="2112710"/>
            <a:ext cx="11144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Multi Clustering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6D1043-A338-7934-4477-01609C535A2A}"/>
              </a:ext>
            </a:extLst>
          </p:cNvPr>
          <p:cNvSpPr/>
          <p:nvPr/>
        </p:nvSpPr>
        <p:spPr>
          <a:xfrm>
            <a:off x="4352058" y="4881930"/>
            <a:ext cx="845127" cy="36021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APM Svc</a:t>
            </a:r>
            <a:endParaRPr lang="ko-KR" altLang="en-US" sz="9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126CE8-53E1-7450-B581-AF8C40C1A9E2}"/>
              </a:ext>
            </a:extLst>
          </p:cNvPr>
          <p:cNvSpPr/>
          <p:nvPr/>
        </p:nvSpPr>
        <p:spPr>
          <a:xfrm>
            <a:off x="7598517" y="4896035"/>
            <a:ext cx="845127" cy="360218"/>
          </a:xfrm>
          <a:prstGeom prst="rect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Elastic Svc</a:t>
            </a:r>
            <a:endParaRPr lang="ko-KR" altLang="en-US" sz="900" b="1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B3A457B-3429-2992-E3C0-3107DCD0C7A6}"/>
              </a:ext>
            </a:extLst>
          </p:cNvPr>
          <p:cNvCxnSpPr>
            <a:cxnSpLocks/>
            <a:stCxn id="26" idx="2"/>
            <a:endCxn id="17" idx="0"/>
          </p:cNvCxnSpPr>
          <p:nvPr/>
        </p:nvCxnSpPr>
        <p:spPr>
          <a:xfrm flipH="1">
            <a:off x="8021081" y="4374656"/>
            <a:ext cx="3880" cy="521379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58C057B-AA8A-1B43-ED88-B633DEF9365B}"/>
              </a:ext>
            </a:extLst>
          </p:cNvPr>
          <p:cNvSpPr/>
          <p:nvPr/>
        </p:nvSpPr>
        <p:spPr>
          <a:xfrm>
            <a:off x="2818614" y="4793463"/>
            <a:ext cx="5821717" cy="529316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525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>
            <a:extLst>
              <a:ext uri="{FF2B5EF4-FFF2-40B4-BE49-F238E27FC236}">
                <a16:creationId xmlns:a16="http://schemas.microsoft.com/office/drawing/2014/main" id="{9E1B6C9D-24FF-28AE-0B8F-E28DFD959D20}"/>
              </a:ext>
            </a:extLst>
          </p:cNvPr>
          <p:cNvSpPr txBox="1"/>
          <p:nvPr/>
        </p:nvSpPr>
        <p:spPr>
          <a:xfrm>
            <a:off x="1351182" y="1675565"/>
            <a:ext cx="417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 Multi Cluster Remote POD Call &gt;</a:t>
            </a:r>
            <a:endParaRPr lang="ko-KR" altLang="en-US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D465290-AD61-2F81-F9D7-15BF14FF5D49}"/>
              </a:ext>
            </a:extLst>
          </p:cNvPr>
          <p:cNvSpPr/>
          <p:nvPr/>
        </p:nvSpPr>
        <p:spPr>
          <a:xfrm>
            <a:off x="6467760" y="2309381"/>
            <a:ext cx="4178881" cy="34310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1387842-DBDA-DFDC-063D-C89BD9A25A07}"/>
              </a:ext>
            </a:extLst>
          </p:cNvPr>
          <p:cNvSpPr/>
          <p:nvPr/>
        </p:nvSpPr>
        <p:spPr>
          <a:xfrm>
            <a:off x="1459132" y="2309380"/>
            <a:ext cx="4291777" cy="3431020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9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000D24-6D01-925B-CA71-5E49DC3DAEB0}"/>
              </a:ext>
            </a:extLst>
          </p:cNvPr>
          <p:cNvSpPr/>
          <p:nvPr/>
        </p:nvSpPr>
        <p:spPr>
          <a:xfrm>
            <a:off x="2797180" y="2647549"/>
            <a:ext cx="1541616" cy="44545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frontend</a:t>
            </a:r>
            <a:endParaRPr lang="ko-KR" altLang="en-US" sz="12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E3313498-30CB-52CB-39F9-E3BB6C22650E}"/>
              </a:ext>
            </a:extLst>
          </p:cNvPr>
          <p:cNvSpPr/>
          <p:nvPr/>
        </p:nvSpPr>
        <p:spPr>
          <a:xfrm>
            <a:off x="2797180" y="3764997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 Service</a:t>
            </a:r>
            <a:endParaRPr lang="ko-KR" altLang="en-US" sz="12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13B296-4A9F-83EA-69DB-FEA0FD843959}"/>
              </a:ext>
            </a:extLst>
          </p:cNvPr>
          <p:cNvSpPr/>
          <p:nvPr/>
        </p:nvSpPr>
        <p:spPr>
          <a:xfrm>
            <a:off x="1809137" y="4882445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backend-pod-1</a:t>
            </a:r>
          </a:p>
          <a:p>
            <a:pPr algn="ctr"/>
            <a:r>
              <a:rPr lang="en-US" altLang="ko-KR" sz="1200" b="1" dirty="0"/>
              <a:t>10.0.0.1</a:t>
            </a:r>
            <a:endParaRPr lang="ko-KR" altLang="en-US" sz="12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7B5E20E-E132-E8BF-72BB-4667E9B5179A}"/>
              </a:ext>
            </a:extLst>
          </p:cNvPr>
          <p:cNvSpPr/>
          <p:nvPr/>
        </p:nvSpPr>
        <p:spPr>
          <a:xfrm>
            <a:off x="3883414" y="4882444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backend-pod-2</a:t>
            </a:r>
          </a:p>
          <a:p>
            <a:pPr algn="ctr"/>
            <a:r>
              <a:rPr lang="en-US" altLang="ko-KR" sz="1200" b="1" dirty="0"/>
              <a:t>10.0.0.2</a:t>
            </a:r>
            <a:endParaRPr lang="ko-KR" altLang="en-US" sz="12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501CFEB-8FE0-EE74-61AA-6875ED3A0F51}"/>
              </a:ext>
            </a:extLst>
          </p:cNvPr>
          <p:cNvCxnSpPr>
            <a:cxnSpLocks/>
            <a:stCxn id="7" idx="2"/>
            <a:endCxn id="19" idx="0"/>
          </p:cNvCxnSpPr>
          <p:nvPr/>
        </p:nvCxnSpPr>
        <p:spPr>
          <a:xfrm>
            <a:off x="3567988" y="3093004"/>
            <a:ext cx="1" cy="671993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856FD10B-7BB3-F1C4-2D37-33CE5F85A12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rot="5400000">
            <a:off x="2737972" y="4052427"/>
            <a:ext cx="671993" cy="9880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B9B80B4-917B-4C59-0290-0300DC809940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 rot="16200000" flipH="1">
            <a:off x="3775110" y="4003331"/>
            <a:ext cx="671992" cy="1086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6F518B3-4CAC-0D0D-63A5-D2B1FC6E0A73}"/>
              </a:ext>
            </a:extLst>
          </p:cNvPr>
          <p:cNvSpPr/>
          <p:nvPr/>
        </p:nvSpPr>
        <p:spPr>
          <a:xfrm>
            <a:off x="7755012" y="3764997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 Service</a:t>
            </a:r>
            <a:endParaRPr lang="ko-KR" altLang="en-US" sz="12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F7CB7FF-9926-B36D-0CBB-CC77519A34DA}"/>
              </a:ext>
            </a:extLst>
          </p:cNvPr>
          <p:cNvSpPr/>
          <p:nvPr/>
        </p:nvSpPr>
        <p:spPr>
          <a:xfrm>
            <a:off x="6766969" y="4882445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backend-pod-1</a:t>
            </a:r>
          </a:p>
          <a:p>
            <a:pPr algn="ctr"/>
            <a:r>
              <a:rPr lang="en-US" altLang="ko-KR" sz="1200" b="1" dirty="0"/>
              <a:t>10.1.0.1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3165C8D-3ABD-FA15-C170-AB12C6E89B50}"/>
              </a:ext>
            </a:extLst>
          </p:cNvPr>
          <p:cNvSpPr/>
          <p:nvPr/>
        </p:nvSpPr>
        <p:spPr>
          <a:xfrm>
            <a:off x="8841246" y="4882444"/>
            <a:ext cx="1541617" cy="44545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backend-pod-2</a:t>
            </a:r>
          </a:p>
          <a:p>
            <a:pPr algn="ctr"/>
            <a:r>
              <a:rPr lang="en-US" altLang="ko-KR" sz="1200" b="1" dirty="0"/>
              <a:t>10.1.0.2</a:t>
            </a:r>
            <a:endParaRPr lang="ko-KR" altLang="en-US" sz="1200" dirty="0"/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89F69423-C4B9-7702-493B-BAF3B6A0ADF0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 rot="5400000">
            <a:off x="7695804" y="4052427"/>
            <a:ext cx="671993" cy="98804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B5D3E298-0BB2-A009-D534-DFC045DE02FF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8732942" y="4003331"/>
            <a:ext cx="671992" cy="108623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08D3A46F-81A8-4B8E-CD44-469ACA83A02E}"/>
              </a:ext>
            </a:extLst>
          </p:cNvPr>
          <p:cNvCxnSpPr>
            <a:cxnSpLocks/>
            <a:stCxn id="19" idx="2"/>
            <a:endCxn id="29" idx="0"/>
          </p:cNvCxnSpPr>
          <p:nvPr/>
        </p:nvCxnSpPr>
        <p:spPr>
          <a:xfrm rot="16200000" flipH="1">
            <a:off x="5216887" y="2561553"/>
            <a:ext cx="671993" cy="396978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1E08F6-E9E2-E321-3979-2DAB127E9E8E}"/>
              </a:ext>
            </a:extLst>
          </p:cNvPr>
          <p:cNvSpPr/>
          <p:nvPr/>
        </p:nvSpPr>
        <p:spPr>
          <a:xfrm>
            <a:off x="6468263" y="231019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Cluster2</a:t>
            </a:r>
            <a:endParaRPr lang="ko-KR" altLang="en-US" sz="900" b="1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4CCCE7-9A05-30EA-2CDE-332983A43D93}"/>
              </a:ext>
            </a:extLst>
          </p:cNvPr>
          <p:cNvSpPr/>
          <p:nvPr/>
        </p:nvSpPr>
        <p:spPr>
          <a:xfrm>
            <a:off x="1459635" y="2310192"/>
            <a:ext cx="845127" cy="28575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Cluster1</a:t>
            </a:r>
            <a:endParaRPr lang="ko-KR" altLang="en-US" sz="900" b="1" dirty="0"/>
          </a:p>
        </p:txBody>
      </p:sp>
    </p:spTree>
    <p:extLst>
      <p:ext uri="{BB962C8B-B14F-4D97-AF65-F5344CB8AC3E}">
        <p14:creationId xmlns:p14="http://schemas.microsoft.com/office/powerpoint/2010/main" val="1382850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그림 30">
            <a:extLst>
              <a:ext uri="{FF2B5EF4-FFF2-40B4-BE49-F238E27FC236}">
                <a16:creationId xmlns:a16="http://schemas.microsoft.com/office/drawing/2014/main" id="{9354EAB5-230D-5A27-252E-03BE537E5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962" y="1374470"/>
            <a:ext cx="9352075" cy="410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918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</TotalTime>
  <Words>321</Words>
  <Application>Microsoft Office PowerPoint</Application>
  <PresentationFormat>와이드스크린</PresentationFormat>
  <Paragraphs>178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yj song</dc:creator>
  <cp:lastModifiedBy>yj song</cp:lastModifiedBy>
  <cp:revision>15</cp:revision>
  <dcterms:created xsi:type="dcterms:W3CDTF">2024-04-10T06:20:16Z</dcterms:created>
  <dcterms:modified xsi:type="dcterms:W3CDTF">2024-06-07T11:39:04Z</dcterms:modified>
</cp:coreProperties>
</file>