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sldIdLst>
    <p:sldId id="453" r:id="rId2"/>
    <p:sldId id="474" r:id="rId3"/>
    <p:sldId id="554" r:id="rId4"/>
    <p:sldId id="475" r:id="rId5"/>
    <p:sldId id="260" r:id="rId6"/>
    <p:sldId id="473" r:id="rId7"/>
    <p:sldId id="469" r:id="rId8"/>
    <p:sldId id="476" r:id="rId9"/>
    <p:sldId id="556" r:id="rId10"/>
    <p:sldId id="472" r:id="rId11"/>
  </p:sldIdLst>
  <p:sldSz cx="12192000" cy="6858000"/>
  <p:notesSz cx="6858000" cy="9144000"/>
  <p:embeddedFontLst>
    <p:embeddedFont>
      <p:font typeface="맑은 고딕" panose="020B0503020000020004" pitchFamily="34" charset="-127"/>
      <p:regular r:id="rId12"/>
      <p:bold r:id="rId13"/>
    </p:embeddedFont>
    <p:embeddedFont>
      <p:font typeface="배달의민족 도현" panose="020B0600000101010101" pitchFamily="34" charset="-127"/>
      <p:regular r:id="rId14"/>
      <p:bold r:id="rId15"/>
      <p:italic r:id="rId16"/>
      <p:boldItalic r:id="rId17"/>
    </p:embeddedFont>
    <p:embeddedFont>
      <p:font typeface="배달의민족 연성" panose="020B0600000101010101" pitchFamily="34" charset="-127"/>
      <p:regular r:id="rId18"/>
      <p:bold r:id="rId19"/>
      <p:italic r:id="rId20"/>
      <p:boldItalic r:id="rId21"/>
    </p:embeddedFont>
    <p:embeddedFont>
      <p:font typeface="배달의민족 주아" panose="02020603020101020101" pitchFamily="18" charset="-127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5"/>
    <a:srgbClr val="FF4343"/>
    <a:srgbClr val="FA3C71"/>
    <a:srgbClr val="FFFFFF"/>
    <a:srgbClr val="FED6E1"/>
    <a:srgbClr val="EBFAFF"/>
    <a:srgbClr val="D9F5FF"/>
    <a:srgbClr val="FF1515"/>
    <a:srgbClr val="3B3B3B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3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0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7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2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8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4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7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43353" y="1776761"/>
            <a:ext cx="11305293" cy="4171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오픈소스 </a:t>
            </a: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endParaRPr lang="en-US" altLang="ko-KR" sz="2800" b="1" kern="0" dirty="0">
              <a:solidFill>
                <a:srgbClr val="FFDF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200" b="1" kern="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4200" b="1" kern="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200" b="1" kern="0" dirty="0" err="1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권장이수체계도에</a:t>
            </a:r>
            <a:r>
              <a:rPr lang="ko-KR" altLang="en-US" sz="4200" b="1" kern="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따른 전공과목 시간표 추천 </a:t>
            </a:r>
            <a:r>
              <a:rPr lang="en-US" altLang="ko-KR" sz="4200" b="1" kern="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en-US" altLang="ko-KR" sz="2800" b="1" kern="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b="1" kern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3600" b="1" kern="0" dirty="0">
              <a:solidFill>
                <a:srgbClr val="FAB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  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2019102146</a:t>
            </a: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곽병민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2019102187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송민석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  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2019102206</a:t>
            </a: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이나경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406400"/>
            <a:ext cx="12192000" cy="2032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00000">
                <a:schemeClr val="bg1">
                  <a:lumMod val="65000"/>
                </a:schemeClr>
              </a:gs>
              <a:gs pos="35000">
                <a:schemeClr val="bg1">
                  <a:shade val="67500"/>
                  <a:satMod val="115000"/>
                </a:schemeClr>
              </a:gs>
              <a:gs pos="74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9625" y="300783"/>
            <a:ext cx="2667000" cy="6080967"/>
            <a:chOff x="228600" y="300783"/>
            <a:chExt cx="2667000" cy="6080967"/>
          </a:xfrm>
        </p:grpSpPr>
        <p:sp>
          <p:nvSpPr>
            <p:cNvPr id="13" name="물결 1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5A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</a:p>
            <a:p>
              <a:pPr algn="ctr"/>
              <a:r>
                <a:rPr lang="ko-KR" altLang="en-US" sz="2400" b="1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소개 </a:t>
              </a:r>
              <a:r>
                <a:rPr lang="en-US" altLang="ko-KR" sz="2400" b="1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&amp;</a:t>
              </a:r>
              <a:r>
                <a:rPr lang="ko-KR" altLang="en-US" sz="2400" b="1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선정 이유</a:t>
              </a:r>
              <a:endParaRPr lang="en-US" altLang="ko-KR" sz="2400" b="1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About the Project</a:t>
              </a:r>
            </a:p>
            <a:p>
              <a:pPr algn="ctr"/>
              <a:endParaRPr lang="en-US" altLang="ko-KR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물결 1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238365" y="300783"/>
            <a:ext cx="2667000" cy="6080967"/>
            <a:chOff x="228600" y="300783"/>
            <a:chExt cx="2667000" cy="6080967"/>
          </a:xfrm>
        </p:grpSpPr>
        <p:sp>
          <p:nvSpPr>
            <p:cNvPr id="18" name="물결 1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D25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rgbClr val="FF66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</a:p>
            <a:p>
              <a:pPr algn="ctr"/>
              <a:r>
                <a:rPr lang="ko-KR" altLang="en-US" sz="2400" b="1" dirty="0">
                  <a:solidFill>
                    <a:srgbClr val="FF66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</a:t>
              </a:r>
              <a:endParaRPr lang="en-US" altLang="ko-KR" sz="2400" b="1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400" b="1" dirty="0">
                  <a:solidFill>
                    <a:srgbClr val="FF66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핵심기능</a:t>
              </a:r>
              <a:endParaRPr lang="en-US" altLang="ko-KR" sz="2400" b="1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FF66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Project Features</a:t>
              </a:r>
            </a:p>
            <a:p>
              <a:pPr algn="ctr"/>
              <a:endParaRPr lang="en-US" altLang="ko-KR" dirty="0">
                <a:solidFill>
                  <a:srgbClr val="FF66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1" name="물결 2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87105" y="300783"/>
            <a:ext cx="2667000" cy="6080967"/>
            <a:chOff x="228600" y="300783"/>
            <a:chExt cx="2667000" cy="6080967"/>
          </a:xfrm>
        </p:grpSpPr>
        <p:sp>
          <p:nvSpPr>
            <p:cNvPr id="23" name="물결 2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244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rgbClr val="4472C4">
                      <a:lumMod val="75000"/>
                    </a:srgb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</a:p>
            <a:p>
              <a:pPr algn="ctr"/>
              <a:r>
                <a:rPr lang="ko-KR" altLang="en-US" sz="2400" b="1" dirty="0">
                  <a:solidFill>
                    <a:srgbClr val="4472C4">
                      <a:lumMod val="75000"/>
                    </a:srgb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400" b="1" dirty="0" err="1">
                  <a:solidFill>
                    <a:srgbClr val="4472C4">
                      <a:lumMod val="75000"/>
                    </a:srgb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아키텍쳐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4472C4">
                      <a:lumMod val="75000"/>
                    </a:srgb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Project Architecture</a:t>
              </a:r>
            </a:p>
            <a:p>
              <a:pPr algn="ctr"/>
              <a:endParaRPr lang="en-US" altLang="ko-KR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물결 25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145369" y="300783"/>
            <a:ext cx="2667000" cy="6080967"/>
            <a:chOff x="238125" y="300783"/>
            <a:chExt cx="2667000" cy="6080967"/>
          </a:xfrm>
        </p:grpSpPr>
        <p:sp>
          <p:nvSpPr>
            <p:cNvPr id="28" name="물결 2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38125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</a:p>
            <a:p>
              <a:pPr algn="ctr"/>
              <a:r>
                <a:rPr lang="ko-KR" altLang="en-US" sz="2400" b="1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결론</a:t>
              </a:r>
              <a:r>
                <a:rPr lang="en-US" altLang="ko-KR" sz="2400" b="1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&amp;</a:t>
              </a:r>
            </a:p>
            <a:p>
              <a:pPr algn="ctr"/>
              <a:r>
                <a:rPr lang="ko-KR" altLang="en-US" sz="2400" b="1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향후 개선 방향</a:t>
              </a:r>
              <a:endParaRPr lang="en-US" altLang="ko-KR" sz="24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Conclusion &amp; Improvement</a:t>
              </a:r>
            </a:p>
          </p:txBody>
        </p:sp>
        <p:sp>
          <p:nvSpPr>
            <p:cNvPr id="31" name="물결 3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77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물음표">
            <a:extLst>
              <a:ext uri="{FF2B5EF4-FFF2-40B4-BE49-F238E27FC236}">
                <a16:creationId xmlns:a16="http://schemas.microsoft.com/office/drawing/2014/main" id="{F714F1E1-5D63-4386-926A-AF454AE22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2732" y="1698593"/>
            <a:ext cx="4206536" cy="42065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Question &amp; Ask</a:t>
            </a:r>
            <a:endParaRPr lang="ko-KR" altLang="en-US" sz="2000" kern="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6AC91-BD84-42A2-B5A5-0A7550F45397}"/>
              </a:ext>
            </a:extLst>
          </p:cNvPr>
          <p:cNvSpPr txBox="1"/>
          <p:nvPr/>
        </p:nvSpPr>
        <p:spPr>
          <a:xfrm>
            <a:off x="4400365" y="3247863"/>
            <a:ext cx="3391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 </a:t>
            </a:r>
            <a:r>
              <a:rPr lang="en-US" altLang="ko-KR" sz="6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</a:t>
            </a:r>
            <a:r>
              <a:rPr lang="en-US" altLang="ko-KR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</a:t>
            </a:r>
            <a:endParaRPr lang="ko-KR" altLang="en-US" sz="6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12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36353-6A6B-40FD-A926-F528FA0E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1897"/>
            <a:ext cx="10515600" cy="3987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5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50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87051-1A21-4C1A-A24A-23F00DB961EB}"/>
              </a:ext>
            </a:extLst>
          </p:cNvPr>
          <p:cNvSpPr/>
          <p:nvPr/>
        </p:nvSpPr>
        <p:spPr>
          <a:xfrm>
            <a:off x="3272901" y="2998433"/>
            <a:ext cx="5646198" cy="861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프로젝트 소개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프로젝트 선정 이유 </a:t>
            </a:r>
          </a:p>
        </p:txBody>
      </p:sp>
    </p:spTree>
    <p:extLst>
      <p:ext uri="{BB962C8B-B14F-4D97-AF65-F5344CB8AC3E}">
        <p14:creationId xmlns:p14="http://schemas.microsoft.com/office/powerpoint/2010/main" val="311510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86152"/>
              </p:ext>
            </p:extLst>
          </p:nvPr>
        </p:nvGraphicFramePr>
        <p:xfrm>
          <a:off x="0" y="499530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아키텍쳐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소개 </a:t>
            </a:r>
            <a:r>
              <a:rPr lang="en-US" altLang="ko-KR" sz="2000" kern="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2000" kern="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프로젝트 선정 이유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2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36353-6A6B-40FD-A926-F528FA0E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885"/>
            <a:ext cx="10515600" cy="3987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5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50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87051-1A21-4C1A-A24A-23F00DB961EB}"/>
              </a:ext>
            </a:extLst>
          </p:cNvPr>
          <p:cNvSpPr/>
          <p:nvPr/>
        </p:nvSpPr>
        <p:spPr>
          <a:xfrm>
            <a:off x="3272901" y="2998433"/>
            <a:ext cx="5646198" cy="861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핵심 기능</a:t>
            </a:r>
          </a:p>
        </p:txBody>
      </p:sp>
    </p:spTree>
    <p:extLst>
      <p:ext uri="{BB962C8B-B14F-4D97-AF65-F5344CB8AC3E}">
        <p14:creationId xmlns:p14="http://schemas.microsoft.com/office/powerpoint/2010/main" val="81883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1403"/>
              </p:ext>
            </p:extLst>
          </p:nvPr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아키텍쳐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핵심기능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5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36353-6A6B-40FD-A926-F528FA0E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174"/>
            <a:ext cx="10515600" cy="3987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5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50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87051-1A21-4C1A-A24A-23F00DB961EB}"/>
              </a:ext>
            </a:extLst>
          </p:cNvPr>
          <p:cNvSpPr/>
          <p:nvPr/>
        </p:nvSpPr>
        <p:spPr>
          <a:xfrm>
            <a:off x="3193002" y="2927412"/>
            <a:ext cx="5646198" cy="861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</a:t>
            </a:r>
            <a:r>
              <a:rPr lang="ko-KR" altLang="en-US" sz="2400" dirty="0" err="1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아키텍쳐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25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99859"/>
              </p:ext>
            </p:extLst>
          </p:nvPr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아키텍쳐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srgbClr val="0035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</a:t>
            </a:r>
            <a:r>
              <a:rPr lang="ko-KR" altLang="en-US" sz="2000" kern="0" dirty="0" err="1">
                <a:solidFill>
                  <a:srgbClr val="0035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아키텍쳐</a:t>
            </a:r>
            <a:endParaRPr lang="ko-KR" altLang="en-US" sz="2000" kern="0" dirty="0">
              <a:solidFill>
                <a:srgbClr val="00359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A3C7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86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36353-6A6B-40FD-A926-F528FA0E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7" y="1314519"/>
            <a:ext cx="10515600" cy="3987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5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350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87051-1A21-4C1A-A24A-23F00DB961EB}"/>
              </a:ext>
            </a:extLst>
          </p:cNvPr>
          <p:cNvSpPr/>
          <p:nvPr/>
        </p:nvSpPr>
        <p:spPr>
          <a:xfrm>
            <a:off x="3272901" y="2998433"/>
            <a:ext cx="5646198" cy="861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 및 향후 개선 방향</a:t>
            </a:r>
          </a:p>
        </p:txBody>
      </p:sp>
    </p:spTree>
    <p:extLst>
      <p:ext uri="{BB962C8B-B14F-4D97-AF65-F5344CB8AC3E}">
        <p14:creationId xmlns:p14="http://schemas.microsoft.com/office/powerpoint/2010/main" val="169402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03906"/>
              </p:ext>
            </p:extLst>
          </p:nvPr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아키텍쳐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 </a:t>
            </a:r>
            <a:r>
              <a:rPr lang="en-US" altLang="ko-KR" sz="2000" kern="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2000" kern="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향후 개선 방향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rgbClr val="FA3C7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81036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C8CAC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130</Words>
  <Application>Microsoft Macintosh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배달의민족 연성</vt:lpstr>
      <vt:lpstr>Arial</vt:lpstr>
      <vt:lpstr>배달의민족 주아</vt:lpstr>
      <vt:lpstr>맑은 고딕</vt:lpstr>
      <vt:lpstr>배달의민족 도현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Office User</cp:lastModifiedBy>
  <cp:revision>842</cp:revision>
  <dcterms:created xsi:type="dcterms:W3CDTF">2019-02-08T07:37:09Z</dcterms:created>
  <dcterms:modified xsi:type="dcterms:W3CDTF">2022-06-05T07:42:50Z</dcterms:modified>
</cp:coreProperties>
</file>