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72" r:id="rId11"/>
    <p:sldId id="269" r:id="rId12"/>
    <p:sldId id="271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68738"/>
  </p:normalViewPr>
  <p:slideViewPr>
    <p:cSldViewPr snapToGrid="0">
      <p:cViewPr varScale="1">
        <p:scale>
          <a:sx n="51" d="100"/>
          <a:sy n="51" d="100"/>
        </p:scale>
        <p:origin x="14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781F7-EACF-644B-ABAB-010146CFB046}" type="datetimeFigureOut">
              <a:rPr kumimoji="1" lang="zh-CN" altLang="en-US" smtClean="0"/>
              <a:t>2019/1/31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2B468-2096-B54B-915F-417E7971F4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15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application_{</a:t>
            </a:r>
            <a:r>
              <a:rPr lang="en-US" altLang="zh-CN" dirty="0" err="1" smtClean="0"/>
              <a:t>train|test</a:t>
            </a:r>
            <a:r>
              <a:rPr lang="en-US" altLang="zh-CN" dirty="0" smtClean="0"/>
              <a:t>}.</a:t>
            </a:r>
            <a:r>
              <a:rPr lang="en-US" altLang="zh-CN" dirty="0" err="1" smtClean="0"/>
              <a:t>csv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申请信息，主要是申请人身份数据</a:t>
            </a:r>
          </a:p>
          <a:p>
            <a:r>
              <a:rPr lang="en-US" altLang="zh-CN" dirty="0" smtClean="0"/>
              <a:t>bureau.csv    </a:t>
            </a:r>
            <a:r>
              <a:rPr lang="zh-CN" altLang="en-US" dirty="0" smtClean="0"/>
              <a:t>所有客户以前由其他金融机构提供的信用报告</a:t>
            </a:r>
          </a:p>
          <a:p>
            <a:r>
              <a:rPr lang="en-US" altLang="zh-CN" dirty="0" smtClean="0"/>
              <a:t>bureau_balance.csv    </a:t>
            </a:r>
            <a:r>
              <a:rPr lang="zh-CN" altLang="en-US" dirty="0" smtClean="0"/>
              <a:t>信用局以前信用的每月余额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POS_CASH_balance.csv    </a:t>
            </a:r>
            <a:r>
              <a:rPr lang="zh-CN" altLang="en-US" dirty="0" smtClean="0"/>
              <a:t>以前</a:t>
            </a:r>
            <a:r>
              <a:rPr lang="en-US" altLang="zh-CN" dirty="0" smtClean="0"/>
              <a:t>POS</a:t>
            </a:r>
            <a:r>
              <a:rPr lang="zh-CN" altLang="en-US" dirty="0" smtClean="0"/>
              <a:t>（销售点）和申请人拥有房屋信贷的现金贷款的每月余额</a:t>
            </a:r>
          </a:p>
          <a:p>
            <a:r>
              <a:rPr lang="en-US" altLang="zh-CN" dirty="0" smtClean="0"/>
              <a:t>credit_card_balance.csv  </a:t>
            </a:r>
            <a:r>
              <a:rPr lang="zh-CN" altLang="en-US" dirty="0" smtClean="0"/>
              <a:t>申请人拥有</a:t>
            </a:r>
            <a:r>
              <a:rPr lang="en-US" altLang="zh-CN" dirty="0" smtClean="0"/>
              <a:t>Home Credit</a:t>
            </a:r>
            <a:r>
              <a:rPr lang="zh-CN" altLang="en-US" dirty="0" smtClean="0"/>
              <a:t>的以前信用卡的每月余额。  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previous_application.csv  </a:t>
            </a:r>
            <a:r>
              <a:rPr lang="zh-CN" altLang="en-US" dirty="0" smtClean="0"/>
              <a:t>客户之前所有的住房贷款申请</a:t>
            </a:r>
          </a:p>
          <a:p>
            <a:r>
              <a:rPr lang="en-US" altLang="zh-CN" dirty="0" smtClean="0"/>
              <a:t>installments_payments.csv  </a:t>
            </a:r>
            <a:r>
              <a:rPr lang="zh-CN" altLang="en-US" dirty="0" smtClean="0"/>
              <a:t>以前支付的房屋信贷信用的还款历史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2B468-2096-B54B-915F-417E7971F41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22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例如，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payments.payment_amount</a:t>
            </a:r>
            <a:r>
              <a:rPr lang="zh-CN" altLang="en-US" dirty="0" smtClean="0"/>
              <a:t>）列是深度为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的深层特征，因为它是使用单个聚合创建的。深度为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的特征是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（贷款（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payments.payment_amount</a:t>
            </a:r>
            <a:r>
              <a:rPr lang="zh-CN" altLang="en-US" dirty="0" smtClean="0"/>
              <a:t>））这是通过堆叠两个聚合来实现的，这表示每个客户最近贷款的平均支付额。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2B468-2096-B54B-915F-417E7971F41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3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Orginal</a:t>
            </a:r>
            <a:r>
              <a:rPr lang="en-US" altLang="zh-CN" dirty="0" smtClean="0"/>
              <a:t> data + Label Encoder + </a:t>
            </a:r>
            <a:r>
              <a:rPr lang="en-US" altLang="zh-CN" dirty="0" err="1" smtClean="0"/>
              <a:t>LightGBM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FaetureTools</a:t>
            </a:r>
            <a:r>
              <a:rPr lang="en-US" altLang="zh-CN" dirty="0" smtClean="0"/>
              <a:t> + Label Encoder + </a:t>
            </a:r>
            <a:r>
              <a:rPr lang="en-US" altLang="zh-CN" dirty="0" err="1" smtClean="0"/>
              <a:t>LightGBM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FeatureTools</a:t>
            </a:r>
            <a:r>
              <a:rPr lang="en-US" altLang="zh-CN" dirty="0" smtClean="0"/>
              <a:t> + Label Encoder + </a:t>
            </a:r>
            <a:r>
              <a:rPr lang="en-US" altLang="zh-CN" dirty="0" err="1" smtClean="0"/>
              <a:t>LightGBM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Hyperopt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FeatureTools</a:t>
            </a:r>
            <a:r>
              <a:rPr lang="en-US" altLang="zh-CN" dirty="0" smtClean="0"/>
              <a:t> + Word2Vec + </a:t>
            </a:r>
            <a:r>
              <a:rPr lang="en-US" altLang="zh-CN" dirty="0" err="1" smtClean="0"/>
              <a:t>LightGBM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2B468-2096-B54B-915F-417E7971F41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3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2B468-2096-B54B-915F-417E7971F41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10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2B468-2096-B54B-915F-417E7971F41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3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:original data + Label Encoder + RF(default)</a:t>
            </a:r>
          </a:p>
          <a:p>
            <a:r>
              <a:rPr kumimoji="1" lang="en-US" altLang="zh-CN" dirty="0" smtClean="0"/>
              <a:t>6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:original data + Label Encoder + </a:t>
            </a:r>
            <a:r>
              <a:rPr kumimoji="1" lang="en-US" altLang="zh-CN" dirty="0" err="1" smtClean="0"/>
              <a:t>AutoSklearn</a:t>
            </a:r>
            <a:endParaRPr kumimoji="1" lang="en-US" altLang="zh-CN" dirty="0" smtClean="0"/>
          </a:p>
          <a:p>
            <a:r>
              <a:rPr kumimoji="1" lang="en-US" altLang="zh-CN" baseline="0" dirty="0" smtClean="0"/>
              <a:t>7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:Feature Tools + Label</a:t>
            </a:r>
            <a:r>
              <a:rPr kumimoji="1" lang="en-US" altLang="zh-CN" baseline="0" dirty="0" smtClean="0"/>
              <a:t> Encoder + RF(TPOT)</a:t>
            </a:r>
          </a:p>
          <a:p>
            <a:r>
              <a:rPr kumimoji="1" lang="en-US" altLang="zh-CN" baseline="0" dirty="0" smtClean="0"/>
              <a:t>8</a:t>
            </a:r>
            <a:r>
              <a:rPr kumimoji="1" lang="en-US" altLang="zh-CN" baseline="30000" dirty="0" smtClean="0"/>
              <a:t>th</a:t>
            </a:r>
            <a:r>
              <a:rPr kumimoji="1" lang="en-US" altLang="zh-CN" baseline="0" dirty="0" smtClean="0"/>
              <a:t>:Feature Tools + Label Encoder + </a:t>
            </a:r>
            <a:r>
              <a:rPr kumimoji="1" lang="en-US" altLang="zh-CN" baseline="0" dirty="0" err="1" smtClean="0"/>
              <a:t>AutoSklearn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2B468-2096-B54B-915F-417E7971F41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8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9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2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5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2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E964-4574-4E3C-A464-54EBFF79E00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C2DEA-029F-41FA-A201-9BF50593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2019.1.31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3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Model </a:t>
            </a:r>
            <a:r>
              <a:rPr lang="en-US" altLang="zh-CN" dirty="0"/>
              <a:t>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 smtClean="0"/>
              <a:t>Orginal</a:t>
            </a:r>
            <a:r>
              <a:rPr lang="en-US" altLang="zh-CN" dirty="0" smtClean="0"/>
              <a:t> data + Label Encoder + </a:t>
            </a:r>
            <a:r>
              <a:rPr lang="en-US" altLang="zh-CN" dirty="0" err="1" smtClean="0"/>
              <a:t>AutoSklearn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Label Encoder to process category 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AutoSklearn</a:t>
            </a:r>
            <a:r>
              <a:rPr lang="en-US" altLang="zh-CN" dirty="0" smtClean="0"/>
              <a:t> for feature selection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AutoSklearn</a:t>
            </a:r>
            <a:r>
              <a:rPr lang="en-US" altLang="zh-CN" dirty="0" smtClean="0"/>
              <a:t> to fit data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AutoSklearn</a:t>
            </a:r>
            <a:r>
              <a:rPr lang="en-US" altLang="zh-CN" dirty="0" smtClean="0"/>
              <a:t> for parameter tuning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0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Model 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FeatureTools</a:t>
            </a:r>
            <a:r>
              <a:rPr lang="en-US" altLang="zh-CN" dirty="0" smtClean="0"/>
              <a:t> + Label Encoder + Random Forest(TPOT)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Label Encoder to process category 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Feature selection with </a:t>
            </a:r>
            <a:r>
              <a:rPr lang="en-US" altLang="zh-CN" dirty="0" err="1" smtClean="0"/>
              <a:t>FeatureTools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Random Forest to fit data 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TPOT to tune parameters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Model </a:t>
            </a:r>
            <a:r>
              <a:rPr lang="en-US" altLang="zh-CN" dirty="0"/>
              <a:t>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FeatureTools</a:t>
            </a:r>
            <a:r>
              <a:rPr lang="en-US" altLang="zh-CN" dirty="0" smtClean="0"/>
              <a:t> + Label Encoder + </a:t>
            </a:r>
            <a:r>
              <a:rPr lang="en-US" altLang="zh-CN" dirty="0" err="1" smtClean="0"/>
              <a:t>AutoSklearn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Label Encoder to process category 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Feature selection with </a:t>
            </a:r>
            <a:r>
              <a:rPr lang="en-US" altLang="zh-CN" dirty="0" err="1" smtClean="0"/>
              <a:t>FeatureTools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AutoSklearn</a:t>
            </a:r>
            <a:r>
              <a:rPr lang="en-US" altLang="zh-CN" dirty="0" smtClean="0"/>
              <a:t> to fit data 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AutoSklearn</a:t>
            </a:r>
            <a:r>
              <a:rPr lang="en-US" altLang="zh-CN" dirty="0" smtClean="0"/>
              <a:t> to tune parameters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1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Comparison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035198"/>
              </p:ext>
            </p:extLst>
          </p:nvPr>
        </p:nvGraphicFramePr>
        <p:xfrm>
          <a:off x="838200" y="1825624"/>
          <a:ext cx="10515600" cy="380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926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Number of Features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Validation ROC AUC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Test ROC AUC</a:t>
                      </a:r>
                      <a:endParaRPr lang="zh-CN" altLang="en-US" sz="2400" dirty="0"/>
                    </a:p>
                  </a:txBody>
                  <a:tcPr/>
                </a:tc>
              </a:tr>
              <a:tr h="719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 5</a:t>
                      </a:r>
                      <a:r>
                        <a:rPr lang="en-US" altLang="zh-CN" sz="2400" baseline="30000" dirty="0" smtClean="0"/>
                        <a:t>th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0.597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0.585</a:t>
                      </a:r>
                      <a:endParaRPr lang="zh-CN" altLang="en-US" sz="2400" dirty="0"/>
                    </a:p>
                  </a:txBody>
                  <a:tcPr/>
                </a:tc>
              </a:tr>
              <a:tr h="719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r>
                        <a:rPr lang="en-US" altLang="zh-CN" sz="2400" baseline="30000" dirty="0" smtClean="0"/>
                        <a:t>th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0.626</a:t>
                      </a:r>
                      <a:endParaRPr lang="zh-CN" altLang="en-US" sz="2400" dirty="0"/>
                    </a:p>
                  </a:txBody>
                  <a:tcPr/>
                </a:tc>
              </a:tr>
              <a:tr h="719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7</a:t>
                      </a:r>
                      <a:r>
                        <a:rPr lang="en-US" altLang="zh-CN" sz="2400" baseline="30000" dirty="0" smtClean="0"/>
                        <a:t>th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262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0.745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0.725</a:t>
                      </a:r>
                      <a:endParaRPr lang="zh-CN" altLang="en-US" sz="2400" dirty="0"/>
                    </a:p>
                  </a:txBody>
                  <a:tcPr/>
                </a:tc>
              </a:tr>
              <a:tr h="719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8</a:t>
                      </a:r>
                      <a:r>
                        <a:rPr lang="en-US" altLang="zh-CN" sz="2400" baseline="30000" dirty="0" smtClean="0"/>
                        <a:t>th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262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0.703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0.643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7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introduction</a:t>
            </a:r>
            <a:endParaRPr lang="zh-CN" altLang="en-US" dirty="0"/>
          </a:p>
        </p:txBody>
      </p:sp>
      <p:pic>
        <p:nvPicPr>
          <p:cNvPr id="1030" name="Picture 6" descr="Dat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23" y="1825625"/>
            <a:ext cx="67781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77736" y="1825625"/>
            <a:ext cx="33018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000" b="1" i="0" dirty="0" err="1" smtClean="0">
                <a:solidFill>
                  <a:srgbClr val="FFFFFF"/>
                </a:solidFill>
                <a:effectLst/>
                <a:latin typeface="Atlas Grotesk"/>
              </a:rPr>
              <a:t>H</a:t>
            </a:r>
            <a:r>
              <a:rPr lang="en-US" altLang="zh-CN" sz="2000" b="1" dirty="0" err="1" smtClean="0"/>
              <a:t>Home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Credit Default </a:t>
            </a:r>
            <a:r>
              <a:rPr lang="en-US" altLang="zh-CN" sz="2000" b="1" dirty="0" smtClean="0"/>
              <a:t>Risk</a:t>
            </a:r>
          </a:p>
          <a:p>
            <a:pPr fontAlgn="base"/>
            <a:r>
              <a:rPr lang="en-US" altLang="zh-CN" b="0" i="0" dirty="0" err="1" smtClean="0">
                <a:solidFill>
                  <a:srgbClr val="FFFFFF"/>
                </a:solidFill>
                <a:effectLst/>
                <a:latin typeface="Atlas Grotesk"/>
              </a:rPr>
              <a:t>efault</a:t>
            </a:r>
            <a:r>
              <a:rPr lang="en-US" altLang="zh-CN" b="0" i="0" dirty="0" smtClean="0">
                <a:solidFill>
                  <a:srgbClr val="FFFFFF"/>
                </a:solidFill>
                <a:effectLst/>
                <a:latin typeface="Atlas Grotesk"/>
              </a:rPr>
              <a:t> Risk</a:t>
            </a:r>
            <a:endParaRPr lang="en-US" altLang="zh-CN" b="0" i="0" dirty="0">
              <a:solidFill>
                <a:srgbClr val="FFFFFF"/>
              </a:solidFill>
              <a:effectLst/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0265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FeatureTools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en-US" altLang="zh-CN" dirty="0"/>
              <a:t>F</a:t>
            </a:r>
            <a:r>
              <a:rPr lang="en-US" altLang="zh-CN" dirty="0" smtClean="0"/>
              <a:t>eature Engineering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Word2Vec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Feature Engineering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LightGBM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Fit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RandomForest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Fit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Autosklearn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Feature </a:t>
            </a:r>
            <a:r>
              <a:rPr lang="en-US" altLang="zh-CN" dirty="0" err="1" smtClean="0"/>
              <a:t>Selection+Model+Parameter</a:t>
            </a:r>
            <a:r>
              <a:rPr lang="en-US" altLang="zh-CN" dirty="0" smtClean="0"/>
              <a:t>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Hyperopt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Parameter Optimization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Tpot</a:t>
            </a:r>
            <a:r>
              <a:rPr lang="en-US" altLang="zh-CN" dirty="0" smtClean="0"/>
              <a:t> 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Feature </a:t>
            </a:r>
            <a:r>
              <a:rPr lang="en-US" altLang="zh-CN" dirty="0" err="1" smtClean="0"/>
              <a:t>Selection+Model+Parameter</a:t>
            </a:r>
            <a:r>
              <a:rPr lang="en-US" altLang="zh-CN" dirty="0" smtClean="0"/>
              <a:t>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19666" y="1132764"/>
            <a:ext cx="4804012" cy="1050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MEAN(</a:t>
            </a:r>
            <a:r>
              <a:rPr lang="en-US" altLang="zh-CN" dirty="0" err="1" smtClean="0"/>
              <a:t>payments.payment_amount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LAST(loans.(MEAN(</a:t>
            </a:r>
            <a:r>
              <a:rPr lang="en-US" altLang="zh-CN" dirty="0" err="1" smtClean="0"/>
              <a:t>payments.payment_amount</a:t>
            </a:r>
            <a:r>
              <a:rPr lang="en-US" altLang="zh-CN" dirty="0" smtClean="0"/>
              <a:t>)))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Model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 smtClean="0"/>
              <a:t>Orginal</a:t>
            </a:r>
            <a:r>
              <a:rPr lang="en-US" altLang="zh-CN" dirty="0" smtClean="0"/>
              <a:t> data + Label Encoder + </a:t>
            </a:r>
            <a:r>
              <a:rPr lang="en-US" altLang="zh-CN" dirty="0" err="1" smtClean="0"/>
              <a:t>LightGBM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Label Encoder to process category 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No feature selection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LightGBM</a:t>
            </a:r>
            <a:r>
              <a:rPr lang="en-US" altLang="zh-CN" dirty="0" smtClean="0"/>
              <a:t> to fit data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Manual parameter tuning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3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Model 2</a:t>
            </a:r>
            <a:r>
              <a:rPr lang="en-US" altLang="zh-CN" baseline="30000" dirty="0" smtClean="0"/>
              <a:t>nd</a:t>
            </a:r>
            <a:r>
              <a:rPr lang="is-IS" altLang="zh-CN" baseline="30000" dirty="0"/>
              <a:t> </a:t>
            </a:r>
            <a:r>
              <a:rPr lang="is-IS" altLang="zh-CN" baseline="30000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FaetureTools</a:t>
            </a:r>
            <a:r>
              <a:rPr lang="en-US" altLang="zh-CN" dirty="0" smtClean="0"/>
              <a:t> + Label Encoder + </a:t>
            </a:r>
            <a:r>
              <a:rPr lang="en-US" altLang="zh-CN" dirty="0" err="1" smtClean="0"/>
              <a:t>LightGBM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Label Encoder to process category 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F</a:t>
            </a:r>
            <a:r>
              <a:rPr lang="en-US" altLang="zh-CN" dirty="0" smtClean="0"/>
              <a:t>eature selection with </a:t>
            </a:r>
            <a:r>
              <a:rPr lang="en-US" altLang="zh-CN" dirty="0" err="1" smtClean="0"/>
              <a:t>FeatureTools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LightGBM</a:t>
            </a:r>
            <a:r>
              <a:rPr lang="en-US" altLang="zh-CN" dirty="0" smtClean="0"/>
              <a:t> to fit data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Manual parameter tuning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2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Model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 smtClean="0"/>
              <a:t>FaetureTools</a:t>
            </a:r>
            <a:r>
              <a:rPr lang="en-US" altLang="zh-CN" dirty="0" smtClean="0"/>
              <a:t> + Label Encoder + </a:t>
            </a:r>
            <a:r>
              <a:rPr lang="en-US" altLang="zh-CN" dirty="0" err="1" smtClean="0"/>
              <a:t>LightGBM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Hyperopt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Label Encoder to process category 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Feature selection with </a:t>
            </a:r>
            <a:r>
              <a:rPr lang="en-US" altLang="zh-CN" dirty="0" err="1" smtClean="0"/>
              <a:t>FeatureTools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LightGBM</a:t>
            </a:r>
            <a:r>
              <a:rPr lang="en-US" altLang="zh-CN" dirty="0" smtClean="0"/>
              <a:t> to fit data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Hyperopt</a:t>
            </a:r>
            <a:r>
              <a:rPr lang="en-US" altLang="zh-CN" dirty="0" smtClean="0"/>
              <a:t> to tune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79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Model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 smtClean="0"/>
              <a:t>FeatureTools</a:t>
            </a:r>
            <a:r>
              <a:rPr lang="en-US" altLang="zh-CN" dirty="0" smtClean="0"/>
              <a:t> + Word2Vec + </a:t>
            </a:r>
            <a:r>
              <a:rPr lang="en-US" altLang="zh-CN" dirty="0" err="1" smtClean="0"/>
              <a:t>LightGBM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Word2Vec to process category 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Feature selection with </a:t>
            </a:r>
            <a:r>
              <a:rPr lang="en-US" altLang="zh-CN" dirty="0" err="1" smtClean="0"/>
              <a:t>FeatureTools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LightGBM</a:t>
            </a:r>
            <a:r>
              <a:rPr lang="en-US" altLang="zh-CN" dirty="0" smtClean="0"/>
              <a:t> to fit data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Manual parameter tuning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0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Comparison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72257"/>
              </p:ext>
            </p:extLst>
          </p:nvPr>
        </p:nvGraphicFramePr>
        <p:xfrm>
          <a:off x="838200" y="1825624"/>
          <a:ext cx="10515600" cy="380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926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Number of Features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Validation ROC AUC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Test ROC AUC</a:t>
                      </a:r>
                      <a:endParaRPr lang="zh-CN" altLang="en-US" sz="2400" dirty="0"/>
                    </a:p>
                  </a:txBody>
                  <a:tcPr/>
                </a:tc>
              </a:tr>
              <a:tr h="719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r>
                        <a:rPr lang="en-US" altLang="zh-CN" sz="2400" baseline="30000" dirty="0" smtClean="0"/>
                        <a:t>st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0.726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0.71</a:t>
                      </a:r>
                      <a:endParaRPr lang="zh-CN" altLang="en-US" sz="2400" dirty="0"/>
                    </a:p>
                  </a:txBody>
                  <a:tcPr/>
                </a:tc>
              </a:tr>
              <a:tr h="719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r>
                        <a:rPr lang="en-US" altLang="zh-CN" sz="2400" baseline="30000" dirty="0" smtClean="0"/>
                        <a:t>nd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262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0.7538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0.7355</a:t>
                      </a:r>
                      <a:endParaRPr lang="zh-CN" altLang="en-US" sz="2400" dirty="0"/>
                    </a:p>
                  </a:txBody>
                  <a:tcPr/>
                </a:tc>
              </a:tr>
              <a:tr h="719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r>
                        <a:rPr lang="en-US" altLang="zh-CN" sz="2400" baseline="30000" dirty="0" smtClean="0"/>
                        <a:t>rd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262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0.7459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0.7383</a:t>
                      </a:r>
                      <a:endParaRPr lang="zh-CN" altLang="en-US" sz="2400" dirty="0"/>
                    </a:p>
                  </a:txBody>
                  <a:tcPr/>
                </a:tc>
              </a:tr>
              <a:tr h="719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r>
                        <a:rPr lang="en-US" altLang="zh-CN" sz="2400" baseline="30000" dirty="0" smtClean="0"/>
                        <a:t>th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437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0.7552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0.64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2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AutoML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Model 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 smtClean="0"/>
              <a:t>Orginal</a:t>
            </a:r>
            <a:r>
              <a:rPr lang="en-US" altLang="zh-CN" dirty="0" smtClean="0"/>
              <a:t> data + Label Encoder + Random Forest(Manual)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Label Encoder to process category features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No feature selection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Using Random Forest to fit data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Manual parameter tuning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6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575</Words>
  <Application>Microsoft Office PowerPoint</Application>
  <PresentationFormat>宽屏</PresentationFormat>
  <Paragraphs>138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Atlas Grotesk</vt:lpstr>
      <vt:lpstr>DengXian</vt:lpstr>
      <vt:lpstr>宋体</vt:lpstr>
      <vt:lpstr>Arial</vt:lpstr>
      <vt:lpstr>Calibri</vt:lpstr>
      <vt:lpstr>Calibri Light</vt:lpstr>
      <vt:lpstr>Wingdings</vt:lpstr>
      <vt:lpstr>Office 主题</vt:lpstr>
      <vt:lpstr>AutoML</vt:lpstr>
      <vt:lpstr>Data introduction</vt:lpstr>
      <vt:lpstr>AutoML Framework</vt:lpstr>
      <vt:lpstr>AutoML Framework</vt:lpstr>
      <vt:lpstr>AutoML Framework</vt:lpstr>
      <vt:lpstr>AutoML Framework</vt:lpstr>
      <vt:lpstr>AutoML Framework</vt:lpstr>
      <vt:lpstr>Model Comparison</vt:lpstr>
      <vt:lpstr>AutoML Framework</vt:lpstr>
      <vt:lpstr>AutoML Framework</vt:lpstr>
      <vt:lpstr>AutoML Framework</vt:lpstr>
      <vt:lpstr>AutoML Framework</vt:lpstr>
      <vt:lpstr>Model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</dc:title>
  <dc:creator>admin</dc:creator>
  <cp:lastModifiedBy>admin</cp:lastModifiedBy>
  <cp:revision>49</cp:revision>
  <dcterms:created xsi:type="dcterms:W3CDTF">2019-01-28T08:48:26Z</dcterms:created>
  <dcterms:modified xsi:type="dcterms:W3CDTF">2019-01-31T06:29:11Z</dcterms:modified>
</cp:coreProperties>
</file>