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3" r:id="rId14"/>
    <p:sldId id="267" r:id="rId15"/>
    <p:sldId id="268" r:id="rId16"/>
    <p:sldId id="272" r:id="rId17"/>
    <p:sldId id="271" r:id="rId18"/>
    <p:sldId id="270"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8C9346-ED91-4D11-A180-E04FA5B6B0D8}" v="8" dt="2022-05-10T04:22:48.768"/>
    <p1510:client id="{BDCB205C-C7D5-4FB2-9ACD-6ED0C9FEE1A0}" v="954" dt="2022-05-10T17:53:24.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Pisay" userId="464e890561e6f9ea" providerId="LiveId" clId="{15FB32CD-4627-490E-8F19-CE765EF6547A}"/>
    <pc:docChg chg="custSel modSld">
      <pc:chgData name="Karan Pisay" userId="464e890561e6f9ea" providerId="LiveId" clId="{15FB32CD-4627-490E-8F19-CE765EF6547A}" dt="2022-05-10T18:51:29.199" v="10" actId="14100"/>
      <pc:docMkLst>
        <pc:docMk/>
      </pc:docMkLst>
      <pc:sldChg chg="addSp delSp modSp mod">
        <pc:chgData name="Karan Pisay" userId="464e890561e6f9ea" providerId="LiveId" clId="{15FB32CD-4627-490E-8F19-CE765EF6547A}" dt="2022-05-10T18:51:29.199" v="10" actId="14100"/>
        <pc:sldMkLst>
          <pc:docMk/>
          <pc:sldMk cId="2624657038" sldId="265"/>
        </pc:sldMkLst>
        <pc:picChg chg="add mod">
          <ac:chgData name="Karan Pisay" userId="464e890561e6f9ea" providerId="LiveId" clId="{15FB32CD-4627-490E-8F19-CE765EF6547A}" dt="2022-05-10T18:51:29.199" v="10" actId="14100"/>
          <ac:picMkLst>
            <pc:docMk/>
            <pc:sldMk cId="2624657038" sldId="265"/>
            <ac:picMk id="3" creationId="{7BD150B9-28CD-FB55-5CEC-AB9BE6F2301F}"/>
          </ac:picMkLst>
        </pc:picChg>
        <pc:picChg chg="del">
          <ac:chgData name="Karan Pisay" userId="464e890561e6f9ea" providerId="LiveId" clId="{15FB32CD-4627-490E-8F19-CE765EF6547A}" dt="2022-05-10T18:50:35.185" v="0" actId="478"/>
          <ac:picMkLst>
            <pc:docMk/>
            <pc:sldMk cId="2624657038" sldId="265"/>
            <ac:picMk id="26" creationId="{C84C9225-B91C-E1A9-C580-795AD5919AB4}"/>
          </ac:picMkLst>
        </pc:picChg>
        <pc:cxnChg chg="mod">
          <ac:chgData name="Karan Pisay" userId="464e890561e6f9ea" providerId="LiveId" clId="{15FB32CD-4627-490E-8F19-CE765EF6547A}" dt="2022-05-10T18:51:24.345" v="8" actId="1076"/>
          <ac:cxnSpMkLst>
            <pc:docMk/>
            <pc:sldMk cId="2624657038" sldId="265"/>
            <ac:cxnSpMk id="7" creationId="{86DA7CA4-0039-9848-64BF-067B1A83BB0A}"/>
          </ac:cxnSpMkLst>
        </pc:cxnChg>
      </pc:sldChg>
    </pc:docChg>
  </pc:docChgLst>
  <pc:docChgLst>
    <pc:chgData name="Karan Pisay" userId="464e890561e6f9ea" providerId="LiveId" clId="{BDCB205C-C7D5-4FB2-9ACD-6ED0C9FEE1A0}"/>
    <pc:docChg chg="undo custSel addSld delSld modSld sldOrd">
      <pc:chgData name="Karan Pisay" userId="464e890561e6f9ea" providerId="LiveId" clId="{BDCB205C-C7D5-4FB2-9ACD-6ED0C9FEE1A0}" dt="2022-05-10T17:57:48.391" v="4788" actId="20577"/>
      <pc:docMkLst>
        <pc:docMk/>
      </pc:docMkLst>
      <pc:sldChg chg="modSp mod">
        <pc:chgData name="Karan Pisay" userId="464e890561e6f9ea" providerId="LiveId" clId="{BDCB205C-C7D5-4FB2-9ACD-6ED0C9FEE1A0}" dt="2022-05-10T17:57:48.391" v="4788" actId="20577"/>
        <pc:sldMkLst>
          <pc:docMk/>
          <pc:sldMk cId="667526792" sldId="256"/>
        </pc:sldMkLst>
        <pc:spChg chg="mod">
          <ac:chgData name="Karan Pisay" userId="464e890561e6f9ea" providerId="LiveId" clId="{BDCB205C-C7D5-4FB2-9ACD-6ED0C9FEE1A0}" dt="2022-05-10T07:44:52.284" v="3871" actId="20577"/>
          <ac:spMkLst>
            <pc:docMk/>
            <pc:sldMk cId="667526792" sldId="256"/>
            <ac:spMk id="25" creationId="{A0F7CF1E-AF77-4B78-A617-2ECC6BCC86DE}"/>
          </ac:spMkLst>
        </pc:spChg>
        <pc:spChg chg="mod">
          <ac:chgData name="Karan Pisay" userId="464e890561e6f9ea" providerId="LiveId" clId="{BDCB205C-C7D5-4FB2-9ACD-6ED0C9FEE1A0}" dt="2022-05-10T17:57:35.557" v="4778" actId="115"/>
          <ac:spMkLst>
            <pc:docMk/>
            <pc:sldMk cId="667526792" sldId="256"/>
            <ac:spMk id="29" creationId="{0E027945-83FD-4096-A3A1-80986205B7F1}"/>
          </ac:spMkLst>
        </pc:spChg>
        <pc:spChg chg="mod">
          <ac:chgData name="Karan Pisay" userId="464e890561e6f9ea" providerId="LiveId" clId="{BDCB205C-C7D5-4FB2-9ACD-6ED0C9FEE1A0}" dt="2022-05-10T17:57:48.391" v="4788" actId="20577"/>
          <ac:spMkLst>
            <pc:docMk/>
            <pc:sldMk cId="667526792" sldId="256"/>
            <ac:spMk id="30" creationId="{C60AA7B8-3E2E-4B98-AA6C-76F64C9DED01}"/>
          </ac:spMkLst>
        </pc:spChg>
        <pc:spChg chg="mod">
          <ac:chgData name="Karan Pisay" userId="464e890561e6f9ea" providerId="LiveId" clId="{BDCB205C-C7D5-4FB2-9ACD-6ED0C9FEE1A0}" dt="2022-05-10T07:44:01.580" v="3787" actId="20577"/>
          <ac:spMkLst>
            <pc:docMk/>
            <pc:sldMk cId="667526792" sldId="256"/>
            <ac:spMk id="43" creationId="{2DCA503D-8FF7-487F-B441-9F32CE9F5A97}"/>
          </ac:spMkLst>
        </pc:spChg>
        <pc:spChg chg="mod">
          <ac:chgData name="Karan Pisay" userId="464e890561e6f9ea" providerId="LiveId" clId="{BDCB205C-C7D5-4FB2-9ACD-6ED0C9FEE1A0}" dt="2022-05-10T07:44:06.205" v="3797" actId="20577"/>
          <ac:spMkLst>
            <pc:docMk/>
            <pc:sldMk cId="667526792" sldId="256"/>
            <ac:spMk id="44" creationId="{429535DC-DEA7-4035-A4C6-75220637BEB9}"/>
          </ac:spMkLst>
        </pc:spChg>
        <pc:spChg chg="mod">
          <ac:chgData name="Karan Pisay" userId="464e890561e6f9ea" providerId="LiveId" clId="{BDCB205C-C7D5-4FB2-9ACD-6ED0C9FEE1A0}" dt="2022-05-10T07:44:13.163" v="3804" actId="20577"/>
          <ac:spMkLst>
            <pc:docMk/>
            <pc:sldMk cId="667526792" sldId="256"/>
            <ac:spMk id="45" creationId="{BFEC1BB4-80F0-40CF-ACF7-D164491BFF7D}"/>
          </ac:spMkLst>
        </pc:spChg>
        <pc:spChg chg="mod">
          <ac:chgData name="Karan Pisay" userId="464e890561e6f9ea" providerId="LiveId" clId="{BDCB205C-C7D5-4FB2-9ACD-6ED0C9FEE1A0}" dt="2022-05-10T07:44:21.991" v="3818" actId="14100"/>
          <ac:spMkLst>
            <pc:docMk/>
            <pc:sldMk cId="667526792" sldId="256"/>
            <ac:spMk id="46" creationId="{9EEE92CB-D768-4BD7-9FE5-598A5C61621C}"/>
          </ac:spMkLst>
        </pc:spChg>
        <pc:spChg chg="mod">
          <ac:chgData name="Karan Pisay" userId="464e890561e6f9ea" providerId="LiveId" clId="{BDCB205C-C7D5-4FB2-9ACD-6ED0C9FEE1A0}" dt="2022-05-10T07:44:29.265" v="3827" actId="20577"/>
          <ac:spMkLst>
            <pc:docMk/>
            <pc:sldMk cId="667526792" sldId="256"/>
            <ac:spMk id="47" creationId="{366CCC70-8E0B-4B33-B4B2-79173E8B8192}"/>
          </ac:spMkLst>
        </pc:spChg>
        <pc:spChg chg="mod">
          <ac:chgData name="Karan Pisay" userId="464e890561e6f9ea" providerId="LiveId" clId="{BDCB205C-C7D5-4FB2-9ACD-6ED0C9FEE1A0}" dt="2022-05-10T07:44:33.725" v="3832" actId="20577"/>
          <ac:spMkLst>
            <pc:docMk/>
            <pc:sldMk cId="667526792" sldId="256"/>
            <ac:spMk id="48" creationId="{518A97B6-D19E-42DB-9795-0EE3ABDE37AB}"/>
          </ac:spMkLst>
        </pc:spChg>
        <pc:picChg chg="mod">
          <ac:chgData name="Karan Pisay" userId="464e890561e6f9ea" providerId="LiveId" clId="{BDCB205C-C7D5-4FB2-9ACD-6ED0C9FEE1A0}" dt="2022-05-10T07:44:59.721" v="3873" actId="1076"/>
          <ac:picMkLst>
            <pc:docMk/>
            <pc:sldMk cId="667526792" sldId="256"/>
            <ac:picMk id="27" creationId="{17A8EA90-661E-4D61-BB71-23539A29C434}"/>
          </ac:picMkLst>
        </pc:picChg>
      </pc:sldChg>
      <pc:sldChg chg="addSp delSp modSp mod setBg">
        <pc:chgData name="Karan Pisay" userId="464e890561e6f9ea" providerId="LiveId" clId="{BDCB205C-C7D5-4FB2-9ACD-6ED0C9FEE1A0}" dt="2022-05-10T16:58:57.380" v="3887" actId="14100"/>
        <pc:sldMkLst>
          <pc:docMk/>
          <pc:sldMk cId="4286510939" sldId="259"/>
        </pc:sldMkLst>
        <pc:spChg chg="add del mod">
          <ac:chgData name="Karan Pisay" userId="464e890561e6f9ea" providerId="LiveId" clId="{BDCB205C-C7D5-4FB2-9ACD-6ED0C9FEE1A0}" dt="2022-05-10T04:29:22.365" v="2" actId="22"/>
          <ac:spMkLst>
            <pc:docMk/>
            <pc:sldMk cId="4286510939" sldId="259"/>
            <ac:spMk id="4" creationId="{361CB910-4529-1750-1CCF-4CAA48D935B3}"/>
          </ac:spMkLst>
        </pc:spChg>
        <pc:spChg chg="mod">
          <ac:chgData name="Karan Pisay" userId="464e890561e6f9ea" providerId="LiveId" clId="{BDCB205C-C7D5-4FB2-9ACD-6ED0C9FEE1A0}" dt="2022-05-10T14:58:00.913" v="3874" actId="20577"/>
          <ac:spMkLst>
            <pc:docMk/>
            <pc:sldMk cId="4286510939" sldId="259"/>
            <ac:spMk id="12" creationId="{ACA9C5A4-56D0-4CB3-A4A0-BCCB6C76A5A4}"/>
          </ac:spMkLst>
        </pc:spChg>
        <pc:picChg chg="del">
          <ac:chgData name="Karan Pisay" userId="464e890561e6f9ea" providerId="LiveId" clId="{BDCB205C-C7D5-4FB2-9ACD-6ED0C9FEE1A0}" dt="2022-05-10T04:28:56.647" v="0" actId="478"/>
          <ac:picMkLst>
            <pc:docMk/>
            <pc:sldMk cId="4286510939" sldId="259"/>
            <ac:picMk id="5" creationId="{01EB62DD-8C9B-48BD-9554-CC6749A68C9B}"/>
          </ac:picMkLst>
        </pc:picChg>
        <pc:picChg chg="add mod ord">
          <ac:chgData name="Karan Pisay" userId="464e890561e6f9ea" providerId="LiveId" clId="{BDCB205C-C7D5-4FB2-9ACD-6ED0C9FEE1A0}" dt="2022-05-10T16:58:57.380" v="3887" actId="14100"/>
          <ac:picMkLst>
            <pc:docMk/>
            <pc:sldMk cId="4286510939" sldId="259"/>
            <ac:picMk id="9" creationId="{52A325D4-C20B-D59C-331E-4771A7BEF03C}"/>
          </ac:picMkLst>
        </pc:picChg>
        <pc:picChg chg="del">
          <ac:chgData name="Karan Pisay" userId="464e890561e6f9ea" providerId="LiveId" clId="{BDCB205C-C7D5-4FB2-9ACD-6ED0C9FEE1A0}" dt="2022-05-10T04:29:01.909" v="1" actId="478"/>
          <ac:picMkLst>
            <pc:docMk/>
            <pc:sldMk cId="4286510939" sldId="259"/>
            <ac:picMk id="11" creationId="{E6A2CAB6-885C-4545-9EB0-6E0D7C57464C}"/>
          </ac:picMkLst>
        </pc:picChg>
        <pc:picChg chg="add mod">
          <ac:chgData name="Karan Pisay" userId="464e890561e6f9ea" providerId="LiveId" clId="{BDCB205C-C7D5-4FB2-9ACD-6ED0C9FEE1A0}" dt="2022-05-10T16:58:54.398" v="3886" actId="14100"/>
          <ac:picMkLst>
            <pc:docMk/>
            <pc:sldMk cId="4286510939" sldId="259"/>
            <ac:picMk id="13" creationId="{E67FDB8E-8D46-084D-0A2A-E8CC118A79D2}"/>
          </ac:picMkLst>
        </pc:picChg>
        <pc:picChg chg="add mod">
          <ac:chgData name="Karan Pisay" userId="464e890561e6f9ea" providerId="LiveId" clId="{BDCB205C-C7D5-4FB2-9ACD-6ED0C9FEE1A0}" dt="2022-05-10T04:30:36.669" v="15" actId="1076"/>
          <ac:picMkLst>
            <pc:docMk/>
            <pc:sldMk cId="4286510939" sldId="259"/>
            <ac:picMk id="15" creationId="{1841CA84-D961-8358-102A-10582F92D6A4}"/>
          </ac:picMkLst>
        </pc:picChg>
      </pc:sldChg>
      <pc:sldChg chg="new del">
        <pc:chgData name="Karan Pisay" userId="464e890561e6f9ea" providerId="LiveId" clId="{BDCB205C-C7D5-4FB2-9ACD-6ED0C9FEE1A0}" dt="2022-05-10T04:34:48.102" v="194" actId="47"/>
        <pc:sldMkLst>
          <pc:docMk/>
          <pc:sldMk cId="616616540" sldId="260"/>
        </pc:sldMkLst>
      </pc:sldChg>
      <pc:sldChg chg="del setBg">
        <pc:chgData name="Karan Pisay" userId="464e890561e6f9ea" providerId="LiveId" clId="{BDCB205C-C7D5-4FB2-9ACD-6ED0C9FEE1A0}" dt="2022-05-10T04:34:32.005" v="191" actId="2696"/>
        <pc:sldMkLst>
          <pc:docMk/>
          <pc:sldMk cId="729526855" sldId="260"/>
        </pc:sldMkLst>
      </pc:sldChg>
      <pc:sldChg chg="addSp delSp modSp new del mod setBg">
        <pc:chgData name="Karan Pisay" userId="464e890561e6f9ea" providerId="LiveId" clId="{BDCB205C-C7D5-4FB2-9ACD-6ED0C9FEE1A0}" dt="2022-05-10T04:33:26.737" v="185" actId="47"/>
        <pc:sldMkLst>
          <pc:docMk/>
          <pc:sldMk cId="1734756053" sldId="260"/>
        </pc:sldMkLst>
        <pc:spChg chg="add del mod">
          <ac:chgData name="Karan Pisay" userId="464e890561e6f9ea" providerId="LiveId" clId="{BDCB205C-C7D5-4FB2-9ACD-6ED0C9FEE1A0}" dt="2022-05-10T04:33:02.233" v="180" actId="767"/>
          <ac:spMkLst>
            <pc:docMk/>
            <pc:sldMk cId="1734756053" sldId="260"/>
            <ac:spMk id="2" creationId="{93CDAC23-B6CA-A44F-CCF8-7CA56B116048}"/>
          </ac:spMkLst>
        </pc:spChg>
        <pc:spChg chg="add del mod">
          <ac:chgData name="Karan Pisay" userId="464e890561e6f9ea" providerId="LiveId" clId="{BDCB205C-C7D5-4FB2-9ACD-6ED0C9FEE1A0}" dt="2022-05-10T04:33:22.912" v="184" actId="767"/>
          <ac:spMkLst>
            <pc:docMk/>
            <pc:sldMk cId="1734756053" sldId="260"/>
            <ac:spMk id="3" creationId="{B337FA12-9929-326F-980E-DF3BA77104D3}"/>
          </ac:spMkLst>
        </pc:spChg>
      </pc:sldChg>
      <pc:sldChg chg="new del">
        <pc:chgData name="Karan Pisay" userId="464e890561e6f9ea" providerId="LiveId" clId="{BDCB205C-C7D5-4FB2-9ACD-6ED0C9FEE1A0}" dt="2022-05-10T04:33:45.163" v="187" actId="47"/>
        <pc:sldMkLst>
          <pc:docMk/>
          <pc:sldMk cId="2334759064" sldId="260"/>
        </pc:sldMkLst>
      </pc:sldChg>
      <pc:sldChg chg="addSp delSp modSp mod setBg">
        <pc:chgData name="Karan Pisay" userId="464e890561e6f9ea" providerId="LiveId" clId="{BDCB205C-C7D5-4FB2-9ACD-6ED0C9FEE1A0}" dt="2022-05-10T14:59:57.495" v="3878" actId="20577"/>
        <pc:sldMkLst>
          <pc:docMk/>
          <pc:sldMk cId="3455075656" sldId="260"/>
        </pc:sldMkLst>
        <pc:spChg chg="del mod">
          <ac:chgData name="Karan Pisay" userId="464e890561e6f9ea" providerId="LiveId" clId="{BDCB205C-C7D5-4FB2-9ACD-6ED0C9FEE1A0}" dt="2022-05-10T04:38:22.451" v="301" actId="478"/>
          <ac:spMkLst>
            <pc:docMk/>
            <pc:sldMk cId="3455075656" sldId="260"/>
            <ac:spMk id="2" creationId="{ED03C2AA-27AD-48D5-9951-89D5092FD7F6}"/>
          </ac:spMkLst>
        </pc:spChg>
        <pc:spChg chg="add del mod">
          <ac:chgData name="Karan Pisay" userId="464e890561e6f9ea" providerId="LiveId" clId="{BDCB205C-C7D5-4FB2-9ACD-6ED0C9FEE1A0}" dt="2022-05-10T04:38:17.282" v="296" actId="478"/>
          <ac:spMkLst>
            <pc:docMk/>
            <pc:sldMk cId="3455075656" sldId="260"/>
            <ac:spMk id="4" creationId="{DF8AF4B1-2036-C439-1920-7B5068A965E2}"/>
          </ac:spMkLst>
        </pc:spChg>
        <pc:spChg chg="del mod">
          <ac:chgData name="Karan Pisay" userId="464e890561e6f9ea" providerId="LiveId" clId="{BDCB205C-C7D5-4FB2-9ACD-6ED0C9FEE1A0}" dt="2022-05-10T04:38:44.719" v="326" actId="478"/>
          <ac:spMkLst>
            <pc:docMk/>
            <pc:sldMk cId="3455075656" sldId="260"/>
            <ac:spMk id="6" creationId="{81880894-AF45-46E0-9AE6-67760CD89194}"/>
          </ac:spMkLst>
        </pc:spChg>
        <pc:spChg chg="del mod">
          <ac:chgData name="Karan Pisay" userId="464e890561e6f9ea" providerId="LiveId" clId="{BDCB205C-C7D5-4FB2-9ACD-6ED0C9FEE1A0}" dt="2022-05-10T04:38:43.077" v="324" actId="478"/>
          <ac:spMkLst>
            <pc:docMk/>
            <pc:sldMk cId="3455075656" sldId="260"/>
            <ac:spMk id="12" creationId="{ACA9C5A4-56D0-4CB3-A4A0-BCCB6C76A5A4}"/>
          </ac:spMkLst>
        </pc:spChg>
        <pc:spChg chg="add mod">
          <ac:chgData name="Karan Pisay" userId="464e890561e6f9ea" providerId="LiveId" clId="{BDCB205C-C7D5-4FB2-9ACD-6ED0C9FEE1A0}" dt="2022-05-10T14:59:02.824" v="3877" actId="20577"/>
          <ac:spMkLst>
            <pc:docMk/>
            <pc:sldMk cId="3455075656" sldId="260"/>
            <ac:spMk id="14" creationId="{ED1BBC56-CACE-23E6-8A0F-00F7A6A0133B}"/>
          </ac:spMkLst>
        </pc:spChg>
        <pc:spChg chg="add mod">
          <ac:chgData name="Karan Pisay" userId="464e890561e6f9ea" providerId="LiveId" clId="{BDCB205C-C7D5-4FB2-9ACD-6ED0C9FEE1A0}" dt="2022-05-10T05:06:10.451" v="616" actId="20577"/>
          <ac:spMkLst>
            <pc:docMk/>
            <pc:sldMk cId="3455075656" sldId="260"/>
            <ac:spMk id="23" creationId="{33DC9890-91BF-8B72-FE55-69FAF8D3D96D}"/>
          </ac:spMkLst>
        </pc:spChg>
        <pc:spChg chg="add mod">
          <ac:chgData name="Karan Pisay" userId="464e890561e6f9ea" providerId="LiveId" clId="{BDCB205C-C7D5-4FB2-9ACD-6ED0C9FEE1A0}" dt="2022-05-10T04:51:53.843" v="504" actId="6549"/>
          <ac:spMkLst>
            <pc:docMk/>
            <pc:sldMk cId="3455075656" sldId="260"/>
            <ac:spMk id="26" creationId="{2370FB72-27DF-B9D6-45A5-625A4E6D0AE4}"/>
          </ac:spMkLst>
        </pc:spChg>
        <pc:spChg chg="add mod">
          <ac:chgData name="Karan Pisay" userId="464e890561e6f9ea" providerId="LiveId" clId="{BDCB205C-C7D5-4FB2-9ACD-6ED0C9FEE1A0}" dt="2022-05-10T14:59:57.495" v="3878" actId="20577"/>
          <ac:spMkLst>
            <pc:docMk/>
            <pc:sldMk cId="3455075656" sldId="260"/>
            <ac:spMk id="28" creationId="{28B216EE-0112-1894-5CD0-5CEA9BF826E2}"/>
          </ac:spMkLst>
        </pc:spChg>
        <pc:picChg chg="del">
          <ac:chgData name="Karan Pisay" userId="464e890561e6f9ea" providerId="LiveId" clId="{BDCB205C-C7D5-4FB2-9ACD-6ED0C9FEE1A0}" dt="2022-05-10T04:38:14.343" v="295" actId="478"/>
          <ac:picMkLst>
            <pc:docMk/>
            <pc:sldMk cId="3455075656" sldId="260"/>
            <ac:picMk id="9" creationId="{52A325D4-C20B-D59C-331E-4771A7BEF03C}"/>
          </ac:picMkLst>
        </pc:picChg>
        <pc:picChg chg="add mod">
          <ac:chgData name="Karan Pisay" userId="464e890561e6f9ea" providerId="LiveId" clId="{BDCB205C-C7D5-4FB2-9ACD-6ED0C9FEE1A0}" dt="2022-05-10T04:53:22.744" v="517" actId="1076"/>
          <ac:picMkLst>
            <pc:docMk/>
            <pc:sldMk cId="3455075656" sldId="260"/>
            <ac:picMk id="10" creationId="{FBA448B4-CDC0-14D0-42BA-E0FE95596FD5}"/>
          </ac:picMkLst>
        </pc:picChg>
        <pc:picChg chg="del">
          <ac:chgData name="Karan Pisay" userId="464e890561e6f9ea" providerId="LiveId" clId="{BDCB205C-C7D5-4FB2-9ACD-6ED0C9FEE1A0}" dt="2022-05-10T04:38:18.757" v="298" actId="478"/>
          <ac:picMkLst>
            <pc:docMk/>
            <pc:sldMk cId="3455075656" sldId="260"/>
            <ac:picMk id="13" creationId="{E67FDB8E-8D46-084D-0A2A-E8CC118A79D2}"/>
          </ac:picMkLst>
        </pc:picChg>
        <pc:picChg chg="del">
          <ac:chgData name="Karan Pisay" userId="464e890561e6f9ea" providerId="LiveId" clId="{BDCB205C-C7D5-4FB2-9ACD-6ED0C9FEE1A0}" dt="2022-05-10T04:38:18.171" v="297" actId="478"/>
          <ac:picMkLst>
            <pc:docMk/>
            <pc:sldMk cId="3455075656" sldId="260"/>
            <ac:picMk id="15" creationId="{1841CA84-D961-8358-102A-10582F92D6A4}"/>
          </ac:picMkLst>
        </pc:picChg>
        <pc:picChg chg="add del mod">
          <ac:chgData name="Karan Pisay" userId="464e890561e6f9ea" providerId="LiveId" clId="{BDCB205C-C7D5-4FB2-9ACD-6ED0C9FEE1A0}" dt="2022-05-10T04:44:17.881" v="359" actId="478"/>
          <ac:picMkLst>
            <pc:docMk/>
            <pc:sldMk cId="3455075656" sldId="260"/>
            <ac:picMk id="20" creationId="{9EF1EB0B-4461-612B-72B6-B6B75C6146FC}"/>
          </ac:picMkLst>
        </pc:picChg>
        <pc:picChg chg="add mod">
          <ac:chgData name="Karan Pisay" userId="464e890561e6f9ea" providerId="LiveId" clId="{BDCB205C-C7D5-4FB2-9ACD-6ED0C9FEE1A0}" dt="2022-05-10T04:53:24.968" v="518" actId="1076"/>
          <ac:picMkLst>
            <pc:docMk/>
            <pc:sldMk cId="3455075656" sldId="260"/>
            <ac:picMk id="22" creationId="{55C96E1D-2B4A-66B7-F620-3D4AE20B6657}"/>
          </ac:picMkLst>
        </pc:picChg>
        <pc:picChg chg="add del">
          <ac:chgData name="Karan Pisay" userId="464e890561e6f9ea" providerId="LiveId" clId="{BDCB205C-C7D5-4FB2-9ACD-6ED0C9FEE1A0}" dt="2022-05-10T04:51:27.696" v="456" actId="22"/>
          <ac:picMkLst>
            <pc:docMk/>
            <pc:sldMk cId="3455075656" sldId="260"/>
            <ac:picMk id="25" creationId="{EF63F859-7716-3501-A5BB-1A4528334FDF}"/>
          </ac:picMkLst>
        </pc:picChg>
        <pc:picChg chg="add mod">
          <ac:chgData name="Karan Pisay" userId="464e890561e6f9ea" providerId="LiveId" clId="{BDCB205C-C7D5-4FB2-9ACD-6ED0C9FEE1A0}" dt="2022-05-10T04:53:11.698" v="516" actId="14100"/>
          <ac:picMkLst>
            <pc:docMk/>
            <pc:sldMk cId="3455075656" sldId="260"/>
            <ac:picMk id="30" creationId="{744B9922-E7A4-F40B-BCFE-028CB1815102}"/>
          </ac:picMkLst>
        </pc:picChg>
        <pc:cxnChg chg="del mod">
          <ac:chgData name="Karan Pisay" userId="464e890561e6f9ea" providerId="LiveId" clId="{BDCB205C-C7D5-4FB2-9ACD-6ED0C9FEE1A0}" dt="2022-05-10T04:38:23.782" v="302" actId="478"/>
          <ac:cxnSpMkLst>
            <pc:docMk/>
            <pc:sldMk cId="3455075656" sldId="260"/>
            <ac:cxnSpMk id="8" creationId="{3CC869A1-DE39-4B63-ACE8-41F693E39E75}"/>
          </ac:cxnSpMkLst>
        </pc:cxnChg>
        <pc:cxnChg chg="add mod">
          <ac:chgData name="Karan Pisay" userId="464e890561e6f9ea" providerId="LiveId" clId="{BDCB205C-C7D5-4FB2-9ACD-6ED0C9FEE1A0}" dt="2022-05-10T04:42:39.391" v="352" actId="14100"/>
          <ac:cxnSpMkLst>
            <pc:docMk/>
            <pc:sldMk cId="3455075656" sldId="260"/>
            <ac:cxnSpMk id="16" creationId="{D2817EF7-3315-EC3E-2DAA-A923DC84A309}"/>
          </ac:cxnSpMkLst>
        </pc:cxnChg>
      </pc:sldChg>
      <pc:sldChg chg="addSp delSp modSp del mod setBg setClrOvrMap">
        <pc:chgData name="Karan Pisay" userId="464e890561e6f9ea" providerId="LiveId" clId="{BDCB205C-C7D5-4FB2-9ACD-6ED0C9FEE1A0}" dt="2022-05-10T04:56:39.787" v="533" actId="47"/>
        <pc:sldMkLst>
          <pc:docMk/>
          <pc:sldMk cId="322685499" sldId="261"/>
        </pc:sldMkLst>
        <pc:spChg chg="add del">
          <ac:chgData name="Karan Pisay" userId="464e890561e6f9ea" providerId="LiveId" clId="{BDCB205C-C7D5-4FB2-9ACD-6ED0C9FEE1A0}" dt="2022-05-10T04:47:35.606" v="379" actId="26606"/>
          <ac:spMkLst>
            <pc:docMk/>
            <pc:sldMk cId="322685499" sldId="261"/>
            <ac:spMk id="5" creationId="{83C98ABE-055B-441F-B07E-44F97F083C39}"/>
          </ac:spMkLst>
        </pc:spChg>
        <pc:spChg chg="add del">
          <ac:chgData name="Karan Pisay" userId="464e890561e6f9ea" providerId="LiveId" clId="{BDCB205C-C7D5-4FB2-9ACD-6ED0C9FEE1A0}" dt="2022-05-10T04:47:35.606" v="379" actId="26606"/>
          <ac:spMkLst>
            <pc:docMk/>
            <pc:sldMk cId="322685499" sldId="261"/>
            <ac:spMk id="6" creationId="{3783CA14-24A1-485C-8B30-D6A5D87987AD}"/>
          </ac:spMkLst>
        </pc:spChg>
        <pc:spChg chg="add del">
          <ac:chgData name="Karan Pisay" userId="464e890561e6f9ea" providerId="LiveId" clId="{BDCB205C-C7D5-4FB2-9ACD-6ED0C9FEE1A0}" dt="2022-05-10T04:47:35.606" v="379" actId="26606"/>
          <ac:spMkLst>
            <pc:docMk/>
            <pc:sldMk cId="322685499" sldId="261"/>
            <ac:spMk id="7" creationId="{9A97C86A-04D6-40F7-AE84-31AB43E6A846}"/>
          </ac:spMkLst>
        </pc:spChg>
        <pc:spChg chg="add del">
          <ac:chgData name="Karan Pisay" userId="464e890561e6f9ea" providerId="LiveId" clId="{BDCB205C-C7D5-4FB2-9ACD-6ED0C9FEE1A0}" dt="2022-05-10T04:47:35.606" v="379" actId="26606"/>
          <ac:spMkLst>
            <pc:docMk/>
            <pc:sldMk cId="322685499" sldId="261"/>
            <ac:spMk id="8" creationId="{F3060C83-F051-4F0E-ABAD-AA0DFC48B218}"/>
          </ac:spMkLst>
        </pc:spChg>
        <pc:spChg chg="add del">
          <ac:chgData name="Karan Pisay" userId="464e890561e6f9ea" providerId="LiveId" clId="{BDCB205C-C7D5-4FB2-9ACD-6ED0C9FEE1A0}" dt="2022-05-10T04:47:35.606" v="379" actId="26606"/>
          <ac:spMkLst>
            <pc:docMk/>
            <pc:sldMk cId="322685499" sldId="261"/>
            <ac:spMk id="12" creationId="{29FDB030-9B49-4CED-8CCD-4D99382388AC}"/>
          </ac:spMkLst>
        </pc:spChg>
        <pc:spChg chg="del">
          <ac:chgData name="Karan Pisay" userId="464e890561e6f9ea" providerId="LiveId" clId="{BDCB205C-C7D5-4FB2-9ACD-6ED0C9FEE1A0}" dt="2022-05-10T04:47:17.774" v="376" actId="478"/>
          <ac:spMkLst>
            <pc:docMk/>
            <pc:sldMk cId="322685499" sldId="261"/>
            <ac:spMk id="14" creationId="{ED1BBC56-CACE-23E6-8A0F-00F7A6A0133B}"/>
          </ac:spMkLst>
        </pc:spChg>
        <pc:spChg chg="add del">
          <ac:chgData name="Karan Pisay" userId="464e890561e6f9ea" providerId="LiveId" clId="{BDCB205C-C7D5-4FB2-9ACD-6ED0C9FEE1A0}" dt="2022-05-10T04:47:35.606" v="379" actId="26606"/>
          <ac:spMkLst>
            <pc:docMk/>
            <pc:sldMk cId="322685499" sldId="261"/>
            <ac:spMk id="18" creationId="{FF9F2414-84E8-453E-B1F3-389FDE8192D9}"/>
          </ac:spMkLst>
        </pc:spChg>
        <pc:spChg chg="add del">
          <ac:chgData name="Karan Pisay" userId="464e890561e6f9ea" providerId="LiveId" clId="{BDCB205C-C7D5-4FB2-9ACD-6ED0C9FEE1A0}" dt="2022-05-10T04:47:35.606" v="379" actId="26606"/>
          <ac:spMkLst>
            <pc:docMk/>
            <pc:sldMk cId="322685499" sldId="261"/>
            <ac:spMk id="20" creationId="{3ECA69A1-7536-43AC-85EF-C7106179F5ED}"/>
          </ac:spMkLst>
        </pc:spChg>
        <pc:spChg chg="add del">
          <ac:chgData name="Karan Pisay" userId="464e890561e6f9ea" providerId="LiveId" clId="{BDCB205C-C7D5-4FB2-9ACD-6ED0C9FEE1A0}" dt="2022-05-10T04:47:37.942" v="381" actId="26606"/>
          <ac:spMkLst>
            <pc:docMk/>
            <pc:sldMk cId="322685499" sldId="261"/>
            <ac:spMk id="23" creationId="{42A4FC2C-047E-45A5-965D-8E1E3BF09BC6}"/>
          </ac:spMkLst>
        </pc:spChg>
        <pc:spChg chg="add del">
          <ac:chgData name="Karan Pisay" userId="464e890561e6f9ea" providerId="LiveId" clId="{BDCB205C-C7D5-4FB2-9ACD-6ED0C9FEE1A0}" dt="2022-05-10T04:48:40.228" v="387" actId="26606"/>
          <ac:spMkLst>
            <pc:docMk/>
            <pc:sldMk cId="322685499" sldId="261"/>
            <ac:spMk id="25" creationId="{01D0AF59-99C3-4251-AB9A-C966C6AD4400}"/>
          </ac:spMkLst>
        </pc:spChg>
        <pc:spChg chg="add del">
          <ac:chgData name="Karan Pisay" userId="464e890561e6f9ea" providerId="LiveId" clId="{BDCB205C-C7D5-4FB2-9ACD-6ED0C9FEE1A0}" dt="2022-05-10T04:48:40.228" v="387" actId="26606"/>
          <ac:spMkLst>
            <pc:docMk/>
            <pc:sldMk cId="322685499" sldId="261"/>
            <ac:spMk id="26" creationId="{1855405F-37A2-4869-9154-F8BE3BECE6C3}"/>
          </ac:spMkLst>
        </pc:spChg>
        <pc:spChg chg="add del">
          <ac:chgData name="Karan Pisay" userId="464e890561e6f9ea" providerId="LiveId" clId="{BDCB205C-C7D5-4FB2-9ACD-6ED0C9FEE1A0}" dt="2022-05-10T04:48:16.255" v="385" actId="26606"/>
          <ac:spMkLst>
            <pc:docMk/>
            <pc:sldMk cId="322685499" sldId="261"/>
            <ac:spMk id="31" creationId="{32BC26D8-82FB-445E-AA49-62A77D7C1EE0}"/>
          </ac:spMkLst>
        </pc:spChg>
        <pc:spChg chg="add del">
          <ac:chgData name="Karan Pisay" userId="464e890561e6f9ea" providerId="LiveId" clId="{BDCB205C-C7D5-4FB2-9ACD-6ED0C9FEE1A0}" dt="2022-05-10T04:48:16.255" v="385" actId="26606"/>
          <ac:spMkLst>
            <pc:docMk/>
            <pc:sldMk cId="322685499" sldId="261"/>
            <ac:spMk id="33" creationId="{CB44330D-EA18-4254-AA95-EB49948539B8}"/>
          </ac:spMkLst>
        </pc:spChg>
        <pc:picChg chg="add mod">
          <ac:chgData name="Karan Pisay" userId="464e890561e6f9ea" providerId="LiveId" clId="{BDCB205C-C7D5-4FB2-9ACD-6ED0C9FEE1A0}" dt="2022-05-10T04:56:17.292" v="530" actId="1076"/>
          <ac:picMkLst>
            <pc:docMk/>
            <pc:sldMk cId="322685499" sldId="261"/>
            <ac:picMk id="3" creationId="{353E7336-77DB-D4A7-356E-37C2F36682AE}"/>
          </ac:picMkLst>
        </pc:picChg>
        <pc:picChg chg="del">
          <ac:chgData name="Karan Pisay" userId="464e890561e6f9ea" providerId="LiveId" clId="{BDCB205C-C7D5-4FB2-9ACD-6ED0C9FEE1A0}" dt="2022-05-10T04:47:17.774" v="376" actId="478"/>
          <ac:picMkLst>
            <pc:docMk/>
            <pc:sldMk cId="322685499" sldId="261"/>
            <ac:picMk id="10" creationId="{FBA448B4-CDC0-14D0-42BA-E0FE95596FD5}"/>
          </ac:picMkLst>
        </pc:picChg>
        <pc:picChg chg="del">
          <ac:chgData name="Karan Pisay" userId="464e890561e6f9ea" providerId="LiveId" clId="{BDCB205C-C7D5-4FB2-9ACD-6ED0C9FEE1A0}" dt="2022-05-10T04:47:17.774" v="376" actId="478"/>
          <ac:picMkLst>
            <pc:docMk/>
            <pc:sldMk cId="322685499" sldId="261"/>
            <ac:picMk id="22" creationId="{55C96E1D-2B4A-66B7-F620-3D4AE20B6657}"/>
          </ac:picMkLst>
        </pc:picChg>
        <pc:cxnChg chg="del">
          <ac:chgData name="Karan Pisay" userId="464e890561e6f9ea" providerId="LiveId" clId="{BDCB205C-C7D5-4FB2-9ACD-6ED0C9FEE1A0}" dt="2022-05-10T04:47:17.774" v="376" actId="478"/>
          <ac:cxnSpMkLst>
            <pc:docMk/>
            <pc:sldMk cId="322685499" sldId="261"/>
            <ac:cxnSpMk id="16" creationId="{D2817EF7-3315-EC3E-2DAA-A923DC84A309}"/>
          </ac:cxnSpMkLst>
        </pc:cxnChg>
      </pc:sldChg>
      <pc:sldChg chg="addSp delSp modSp add del mod setBg">
        <pc:chgData name="Karan Pisay" userId="464e890561e6f9ea" providerId="LiveId" clId="{BDCB205C-C7D5-4FB2-9ACD-6ED0C9FEE1A0}" dt="2022-05-10T04:38:07.821" v="294" actId="2696"/>
        <pc:sldMkLst>
          <pc:docMk/>
          <pc:sldMk cId="570559991" sldId="261"/>
        </pc:sldMkLst>
        <pc:spChg chg="del">
          <ac:chgData name="Karan Pisay" userId="464e890561e6f9ea" providerId="LiveId" clId="{BDCB205C-C7D5-4FB2-9ACD-6ED0C9FEE1A0}" dt="2022-05-10T04:36:39.726" v="282" actId="478"/>
          <ac:spMkLst>
            <pc:docMk/>
            <pc:sldMk cId="570559991" sldId="261"/>
            <ac:spMk id="2" creationId="{ED03C2AA-27AD-48D5-9951-89D5092FD7F6}"/>
          </ac:spMkLst>
        </pc:spChg>
        <pc:spChg chg="add mod">
          <ac:chgData name="Karan Pisay" userId="464e890561e6f9ea" providerId="LiveId" clId="{BDCB205C-C7D5-4FB2-9ACD-6ED0C9FEE1A0}" dt="2022-05-10T04:36:39.726" v="282" actId="478"/>
          <ac:spMkLst>
            <pc:docMk/>
            <pc:sldMk cId="570559991" sldId="261"/>
            <ac:spMk id="4" creationId="{F701C078-90A7-5ADD-0458-3D1754D7146D}"/>
          </ac:spMkLst>
        </pc:spChg>
        <pc:spChg chg="mod">
          <ac:chgData name="Karan Pisay" userId="464e890561e6f9ea" providerId="LiveId" clId="{BDCB205C-C7D5-4FB2-9ACD-6ED0C9FEE1A0}" dt="2022-05-10T04:37:39.633" v="286"/>
          <ac:spMkLst>
            <pc:docMk/>
            <pc:sldMk cId="570559991" sldId="261"/>
            <ac:spMk id="6" creationId="{81880894-AF45-46E0-9AE6-67760CD89194}"/>
          </ac:spMkLst>
        </pc:spChg>
        <pc:spChg chg="add del mod">
          <ac:chgData name="Karan Pisay" userId="464e890561e6f9ea" providerId="LiveId" clId="{BDCB205C-C7D5-4FB2-9ACD-6ED0C9FEE1A0}" dt="2022-05-10T04:37:39.192" v="285" actId="478"/>
          <ac:spMkLst>
            <pc:docMk/>
            <pc:sldMk cId="570559991" sldId="261"/>
            <ac:spMk id="7" creationId="{17B243BB-5BFA-FB48-FBDA-03473F1F2C8A}"/>
          </ac:spMkLst>
        </pc:spChg>
        <pc:spChg chg="add del mod">
          <ac:chgData name="Karan Pisay" userId="464e890561e6f9ea" providerId="LiveId" clId="{BDCB205C-C7D5-4FB2-9ACD-6ED0C9FEE1A0}" dt="2022-05-10T04:37:52.882" v="289" actId="478"/>
          <ac:spMkLst>
            <pc:docMk/>
            <pc:sldMk cId="570559991" sldId="261"/>
            <ac:spMk id="11" creationId="{69CA9EFC-08F2-0AF2-D207-1A44EE58B5F8}"/>
          </ac:spMkLst>
        </pc:spChg>
        <pc:spChg chg="add mod">
          <ac:chgData name="Karan Pisay" userId="464e890561e6f9ea" providerId="LiveId" clId="{BDCB205C-C7D5-4FB2-9ACD-6ED0C9FEE1A0}" dt="2022-05-10T04:38:03.837" v="293" actId="14100"/>
          <ac:spMkLst>
            <pc:docMk/>
            <pc:sldMk cId="570559991" sldId="261"/>
            <ac:spMk id="16" creationId="{D8D936C3-09C5-9DDC-A393-FD037930A8C1}"/>
          </ac:spMkLst>
        </pc:spChg>
        <pc:picChg chg="add del">
          <ac:chgData name="Karan Pisay" userId="464e890561e6f9ea" providerId="LiveId" clId="{BDCB205C-C7D5-4FB2-9ACD-6ED0C9FEE1A0}" dt="2022-05-10T04:37:54.580" v="290" actId="478"/>
          <ac:picMkLst>
            <pc:docMk/>
            <pc:sldMk cId="570559991" sldId="261"/>
            <ac:picMk id="9" creationId="{52A325D4-C20B-D59C-331E-4771A7BEF03C}"/>
          </ac:picMkLst>
        </pc:picChg>
        <pc:picChg chg="del">
          <ac:chgData name="Karan Pisay" userId="464e890561e6f9ea" providerId="LiveId" clId="{BDCB205C-C7D5-4FB2-9ACD-6ED0C9FEE1A0}" dt="2022-05-10T04:37:41.248" v="287" actId="478"/>
          <ac:picMkLst>
            <pc:docMk/>
            <pc:sldMk cId="570559991" sldId="261"/>
            <ac:picMk id="13" creationId="{E67FDB8E-8D46-084D-0A2A-E8CC118A79D2}"/>
          </ac:picMkLst>
        </pc:picChg>
        <pc:picChg chg="del">
          <ac:chgData name="Karan Pisay" userId="464e890561e6f9ea" providerId="LiveId" clId="{BDCB205C-C7D5-4FB2-9ACD-6ED0C9FEE1A0}" dt="2022-05-10T04:38:00.759" v="292" actId="478"/>
          <ac:picMkLst>
            <pc:docMk/>
            <pc:sldMk cId="570559991" sldId="261"/>
            <ac:picMk id="15" creationId="{1841CA84-D961-8358-102A-10582F92D6A4}"/>
          </ac:picMkLst>
        </pc:picChg>
        <pc:cxnChg chg="mod">
          <ac:chgData name="Karan Pisay" userId="464e890561e6f9ea" providerId="LiveId" clId="{BDCB205C-C7D5-4FB2-9ACD-6ED0C9FEE1A0}" dt="2022-05-10T04:36:39.726" v="282" actId="478"/>
          <ac:cxnSpMkLst>
            <pc:docMk/>
            <pc:sldMk cId="570559991" sldId="261"/>
            <ac:cxnSpMk id="8" creationId="{3CC869A1-DE39-4B63-ACE8-41F693E39E75}"/>
          </ac:cxnSpMkLst>
        </pc:cxnChg>
      </pc:sldChg>
      <pc:sldChg chg="add del setBg">
        <pc:chgData name="Karan Pisay" userId="464e890561e6f9ea" providerId="LiveId" clId="{BDCB205C-C7D5-4FB2-9ACD-6ED0C9FEE1A0}" dt="2022-05-10T04:34:25.687" v="190" actId="2696"/>
        <pc:sldMkLst>
          <pc:docMk/>
          <pc:sldMk cId="1314268070" sldId="261"/>
        </pc:sldMkLst>
      </pc:sldChg>
      <pc:sldChg chg="addSp delSp modSp new mod setBg">
        <pc:chgData name="Karan Pisay" userId="464e890561e6f9ea" providerId="LiveId" clId="{BDCB205C-C7D5-4FB2-9ACD-6ED0C9FEE1A0}" dt="2022-05-10T05:02:28.961" v="588" actId="1076"/>
        <pc:sldMkLst>
          <pc:docMk/>
          <pc:sldMk cId="3207073911" sldId="261"/>
        </pc:sldMkLst>
        <pc:spChg chg="del mod">
          <ac:chgData name="Karan Pisay" userId="464e890561e6f9ea" providerId="LiveId" clId="{BDCB205C-C7D5-4FB2-9ACD-6ED0C9FEE1A0}" dt="2022-05-10T04:58:10.790" v="540" actId="478"/>
          <ac:spMkLst>
            <pc:docMk/>
            <pc:sldMk cId="3207073911" sldId="261"/>
            <ac:spMk id="2" creationId="{331ACEA1-A174-384D-0E0A-60358B4C17FF}"/>
          </ac:spMkLst>
        </pc:spChg>
        <pc:spChg chg="del">
          <ac:chgData name="Karan Pisay" userId="464e890561e6f9ea" providerId="LiveId" clId="{BDCB205C-C7D5-4FB2-9ACD-6ED0C9FEE1A0}" dt="2022-05-10T04:56:54.434" v="536"/>
          <ac:spMkLst>
            <pc:docMk/>
            <pc:sldMk cId="3207073911" sldId="261"/>
            <ac:spMk id="3" creationId="{6A6D86A0-697D-C55A-610F-499911B9A6D7}"/>
          </ac:spMkLst>
        </pc:spChg>
        <pc:spChg chg="add del">
          <ac:chgData name="Karan Pisay" userId="464e890561e6f9ea" providerId="LiveId" clId="{BDCB205C-C7D5-4FB2-9ACD-6ED0C9FEE1A0}" dt="2022-05-10T04:57:50.246" v="538" actId="26606"/>
          <ac:spMkLst>
            <pc:docMk/>
            <pc:sldMk cId="3207073911" sldId="261"/>
            <ac:spMk id="8" creationId="{22E57969-7772-A212-B072-C3160C2239C0}"/>
          </ac:spMkLst>
        </pc:spChg>
        <pc:spChg chg="add del">
          <ac:chgData name="Karan Pisay" userId="464e890561e6f9ea" providerId="LiveId" clId="{BDCB205C-C7D5-4FB2-9ACD-6ED0C9FEE1A0}" dt="2022-05-10T04:57:50.246" v="538" actId="26606"/>
          <ac:spMkLst>
            <pc:docMk/>
            <pc:sldMk cId="3207073911" sldId="261"/>
            <ac:spMk id="11" creationId="{B1595A09-E336-4D1B-9B3A-06A2287A54E2}"/>
          </ac:spMkLst>
        </pc:spChg>
        <pc:spChg chg="add del">
          <ac:chgData name="Karan Pisay" userId="464e890561e6f9ea" providerId="LiveId" clId="{BDCB205C-C7D5-4FB2-9ACD-6ED0C9FEE1A0}" dt="2022-05-10T04:57:50.246" v="538" actId="26606"/>
          <ac:spMkLst>
            <pc:docMk/>
            <pc:sldMk cId="3207073911" sldId="261"/>
            <ac:spMk id="13" creationId="{3540989C-C7B8-473B-BF87-6F2DA6A90006}"/>
          </ac:spMkLst>
        </pc:spChg>
        <pc:spChg chg="add">
          <ac:chgData name="Karan Pisay" userId="464e890561e6f9ea" providerId="LiveId" clId="{BDCB205C-C7D5-4FB2-9ACD-6ED0C9FEE1A0}" dt="2022-05-10T04:57:50.280" v="539" actId="26606"/>
          <ac:spMkLst>
            <pc:docMk/>
            <pc:sldMk cId="3207073911" sldId="261"/>
            <ac:spMk id="16" creationId="{73AD41DB-DF9F-49BC-85AE-6AB1840AD517}"/>
          </ac:spMkLst>
        </pc:spChg>
        <pc:spChg chg="add mod">
          <ac:chgData name="Karan Pisay" userId="464e890561e6f9ea" providerId="LiveId" clId="{BDCB205C-C7D5-4FB2-9ACD-6ED0C9FEE1A0}" dt="2022-05-10T05:02:28.961" v="588" actId="1076"/>
          <ac:spMkLst>
            <pc:docMk/>
            <pc:sldMk cId="3207073911" sldId="261"/>
            <ac:spMk id="18" creationId="{F61FD522-16E9-3120-9874-0931AFAA982C}"/>
          </ac:spMkLst>
        </pc:spChg>
        <pc:grpChg chg="add">
          <ac:chgData name="Karan Pisay" userId="464e890561e6f9ea" providerId="LiveId" clId="{BDCB205C-C7D5-4FB2-9ACD-6ED0C9FEE1A0}" dt="2022-05-10T04:57:50.280" v="539" actId="26606"/>
          <ac:grpSpMkLst>
            <pc:docMk/>
            <pc:sldMk cId="3207073911" sldId="261"/>
            <ac:grpSpMk id="17" creationId="{A4AE1828-51FD-4AD7-BCF6-9AF5C696CE5D}"/>
          </ac:grpSpMkLst>
        </pc:grpChg>
        <pc:picChg chg="add mod">
          <ac:chgData name="Karan Pisay" userId="464e890561e6f9ea" providerId="LiveId" clId="{BDCB205C-C7D5-4FB2-9ACD-6ED0C9FEE1A0}" dt="2022-05-10T04:57:50.280" v="539" actId="26606"/>
          <ac:picMkLst>
            <pc:docMk/>
            <pc:sldMk cId="3207073911" sldId="261"/>
            <ac:picMk id="4" creationId="{86C699AB-998A-7EC2-2464-8EEE30CCFAAA}"/>
          </ac:picMkLst>
        </pc:picChg>
      </pc:sldChg>
      <pc:sldChg chg="addSp delSp modSp new mod setBg">
        <pc:chgData name="Karan Pisay" userId="464e890561e6f9ea" providerId="LiveId" clId="{BDCB205C-C7D5-4FB2-9ACD-6ED0C9FEE1A0}" dt="2022-05-10T16:40:42.458" v="3885" actId="20577"/>
        <pc:sldMkLst>
          <pc:docMk/>
          <pc:sldMk cId="2612165040" sldId="262"/>
        </pc:sldMkLst>
        <pc:spChg chg="del">
          <ac:chgData name="Karan Pisay" userId="464e890561e6f9ea" providerId="LiveId" clId="{BDCB205C-C7D5-4FB2-9ACD-6ED0C9FEE1A0}" dt="2022-05-10T05:07:18.165" v="624" actId="478"/>
          <ac:spMkLst>
            <pc:docMk/>
            <pc:sldMk cId="2612165040" sldId="262"/>
            <ac:spMk id="2" creationId="{09FC5E9B-C3D9-67BC-ED00-E22C786D862E}"/>
          </ac:spMkLst>
        </pc:spChg>
        <pc:spChg chg="del">
          <ac:chgData name="Karan Pisay" userId="464e890561e6f9ea" providerId="LiveId" clId="{BDCB205C-C7D5-4FB2-9ACD-6ED0C9FEE1A0}" dt="2022-05-10T05:07:05.966" v="620" actId="478"/>
          <ac:spMkLst>
            <pc:docMk/>
            <pc:sldMk cId="2612165040" sldId="262"/>
            <ac:spMk id="3" creationId="{E0EFB879-F026-BDFF-9646-D51C27027D83}"/>
          </ac:spMkLst>
        </pc:spChg>
        <pc:spChg chg="add mod">
          <ac:chgData name="Karan Pisay" userId="464e890561e6f9ea" providerId="LiveId" clId="{BDCB205C-C7D5-4FB2-9ACD-6ED0C9FEE1A0}" dt="2022-05-10T05:22:23.170" v="964" actId="1076"/>
          <ac:spMkLst>
            <pc:docMk/>
            <pc:sldMk cId="2612165040" sldId="262"/>
            <ac:spMk id="6" creationId="{97D8232A-D9B6-E729-9B1C-7F3BBEA206C7}"/>
          </ac:spMkLst>
        </pc:spChg>
        <pc:spChg chg="add del mod">
          <ac:chgData name="Karan Pisay" userId="464e890561e6f9ea" providerId="LiveId" clId="{BDCB205C-C7D5-4FB2-9ACD-6ED0C9FEE1A0}" dt="2022-05-10T05:09:25.744" v="637"/>
          <ac:spMkLst>
            <pc:docMk/>
            <pc:sldMk cId="2612165040" sldId="262"/>
            <ac:spMk id="7" creationId="{A10E68B5-95E9-51E0-4B0C-6B091746811A}"/>
          </ac:spMkLst>
        </pc:spChg>
        <pc:spChg chg="add mod">
          <ac:chgData name="Karan Pisay" userId="464e890561e6f9ea" providerId="LiveId" clId="{BDCB205C-C7D5-4FB2-9ACD-6ED0C9FEE1A0}" dt="2022-05-10T15:02:10.486" v="3879" actId="313"/>
          <ac:spMkLst>
            <pc:docMk/>
            <pc:sldMk cId="2612165040" sldId="262"/>
            <ac:spMk id="8" creationId="{A6F0D70A-2186-01B8-A479-95CB22144C59}"/>
          </ac:spMkLst>
        </pc:spChg>
        <pc:spChg chg="add mod">
          <ac:chgData name="Karan Pisay" userId="464e890561e6f9ea" providerId="LiveId" clId="{BDCB205C-C7D5-4FB2-9ACD-6ED0C9FEE1A0}" dt="2022-05-10T05:22:39.181" v="966" actId="1076"/>
          <ac:spMkLst>
            <pc:docMk/>
            <pc:sldMk cId="2612165040" sldId="262"/>
            <ac:spMk id="12" creationId="{88D5CDBF-0DB2-3CF9-2289-FB888B6ADB13}"/>
          </ac:spMkLst>
        </pc:spChg>
        <pc:spChg chg="add mod">
          <ac:chgData name="Karan Pisay" userId="464e890561e6f9ea" providerId="LiveId" clId="{BDCB205C-C7D5-4FB2-9ACD-6ED0C9FEE1A0}" dt="2022-05-10T16:40:42.458" v="3885" actId="20577"/>
          <ac:spMkLst>
            <pc:docMk/>
            <pc:sldMk cId="2612165040" sldId="262"/>
            <ac:spMk id="16" creationId="{86C95215-00B6-6102-195D-36F088D3FDC7}"/>
          </ac:spMkLst>
        </pc:spChg>
        <pc:picChg chg="add mod">
          <ac:chgData name="Karan Pisay" userId="464e890561e6f9ea" providerId="LiveId" clId="{BDCB205C-C7D5-4FB2-9ACD-6ED0C9FEE1A0}" dt="2022-05-10T05:11:37.453" v="816" actId="14100"/>
          <ac:picMkLst>
            <pc:docMk/>
            <pc:sldMk cId="2612165040" sldId="262"/>
            <ac:picMk id="5" creationId="{C58A6A2E-0789-3CA9-3E2B-F6C4FF874DC1}"/>
          </ac:picMkLst>
        </pc:picChg>
        <pc:picChg chg="add mod">
          <ac:chgData name="Karan Pisay" userId="464e890561e6f9ea" providerId="LiveId" clId="{BDCB205C-C7D5-4FB2-9ACD-6ED0C9FEE1A0}" dt="2022-05-10T05:17:16.474" v="899" actId="1076"/>
          <ac:picMkLst>
            <pc:docMk/>
            <pc:sldMk cId="2612165040" sldId="262"/>
            <ac:picMk id="14" creationId="{66F40898-DB67-7A7F-EE60-2DC05F23C3BA}"/>
          </ac:picMkLst>
        </pc:picChg>
        <pc:cxnChg chg="add mod">
          <ac:chgData name="Karan Pisay" userId="464e890561e6f9ea" providerId="LiveId" clId="{BDCB205C-C7D5-4FB2-9ACD-6ED0C9FEE1A0}" dt="2022-05-10T05:18:13.960" v="903" actId="14100"/>
          <ac:cxnSpMkLst>
            <pc:docMk/>
            <pc:sldMk cId="2612165040" sldId="262"/>
            <ac:cxnSpMk id="10" creationId="{951F3773-9180-4188-67A4-81A519C348D9}"/>
          </ac:cxnSpMkLst>
        </pc:cxnChg>
      </pc:sldChg>
      <pc:sldChg chg="addSp delSp modSp new mod setBg">
        <pc:chgData name="Karan Pisay" userId="464e890561e6f9ea" providerId="LiveId" clId="{BDCB205C-C7D5-4FB2-9ACD-6ED0C9FEE1A0}" dt="2022-05-10T05:30:52.026" v="1217" actId="1076"/>
        <pc:sldMkLst>
          <pc:docMk/>
          <pc:sldMk cId="602115810" sldId="263"/>
        </pc:sldMkLst>
        <pc:spChg chg="del">
          <ac:chgData name="Karan Pisay" userId="464e890561e6f9ea" providerId="LiveId" clId="{BDCB205C-C7D5-4FB2-9ACD-6ED0C9FEE1A0}" dt="2022-05-10T05:19:47.525" v="925" actId="478"/>
          <ac:spMkLst>
            <pc:docMk/>
            <pc:sldMk cId="602115810" sldId="263"/>
            <ac:spMk id="2" creationId="{F8C8873B-6610-CB5E-EB28-8E8E74FE7416}"/>
          </ac:spMkLst>
        </pc:spChg>
        <pc:spChg chg="del">
          <ac:chgData name="Karan Pisay" userId="464e890561e6f9ea" providerId="LiveId" clId="{BDCB205C-C7D5-4FB2-9ACD-6ED0C9FEE1A0}" dt="2022-05-10T05:19:48.653" v="926" actId="478"/>
          <ac:spMkLst>
            <pc:docMk/>
            <pc:sldMk cId="602115810" sldId="263"/>
            <ac:spMk id="3" creationId="{4C4450E0-4207-5228-C463-0B3C4C6F33AE}"/>
          </ac:spMkLst>
        </pc:spChg>
        <pc:spChg chg="add mod">
          <ac:chgData name="Karan Pisay" userId="464e890561e6f9ea" providerId="LiveId" clId="{BDCB205C-C7D5-4FB2-9ACD-6ED0C9FEE1A0}" dt="2022-05-10T05:24:04.578" v="1156" actId="403"/>
          <ac:spMkLst>
            <pc:docMk/>
            <pc:sldMk cId="602115810" sldId="263"/>
            <ac:spMk id="5" creationId="{0E3700C6-68D9-EDF9-CE0D-5434553A52CF}"/>
          </ac:spMkLst>
        </pc:spChg>
        <pc:spChg chg="add mod">
          <ac:chgData name="Karan Pisay" userId="464e890561e6f9ea" providerId="LiveId" clId="{BDCB205C-C7D5-4FB2-9ACD-6ED0C9FEE1A0}" dt="2022-05-10T05:26:05.611" v="1174" actId="20577"/>
          <ac:spMkLst>
            <pc:docMk/>
            <pc:sldMk cId="602115810" sldId="263"/>
            <ac:spMk id="10" creationId="{B1FABC64-4971-8921-7C8C-218415CF8439}"/>
          </ac:spMkLst>
        </pc:spChg>
        <pc:spChg chg="add mod">
          <ac:chgData name="Karan Pisay" userId="464e890561e6f9ea" providerId="LiveId" clId="{BDCB205C-C7D5-4FB2-9ACD-6ED0C9FEE1A0}" dt="2022-05-10T05:28:37.860" v="1187" actId="115"/>
          <ac:spMkLst>
            <pc:docMk/>
            <pc:sldMk cId="602115810" sldId="263"/>
            <ac:spMk id="11" creationId="{9DDE24AF-5505-EB02-3D8A-740B1699E68F}"/>
          </ac:spMkLst>
        </pc:spChg>
        <pc:spChg chg="add del mod">
          <ac:chgData name="Karan Pisay" userId="464e890561e6f9ea" providerId="LiveId" clId="{BDCB205C-C7D5-4FB2-9ACD-6ED0C9FEE1A0}" dt="2022-05-10T05:27:40.900" v="1183"/>
          <ac:spMkLst>
            <pc:docMk/>
            <pc:sldMk cId="602115810" sldId="263"/>
            <ac:spMk id="12" creationId="{9EFC4FF8-B991-1CEE-1FC3-B6187CED5223}"/>
          </ac:spMkLst>
        </pc:spChg>
        <pc:spChg chg="add mod">
          <ac:chgData name="Karan Pisay" userId="464e890561e6f9ea" providerId="LiveId" clId="{BDCB205C-C7D5-4FB2-9ACD-6ED0C9FEE1A0}" dt="2022-05-10T05:29:41.718" v="1212" actId="313"/>
          <ac:spMkLst>
            <pc:docMk/>
            <pc:sldMk cId="602115810" sldId="263"/>
            <ac:spMk id="13" creationId="{F2AA34CA-0812-271B-A427-DDEEFC6737C5}"/>
          </ac:spMkLst>
        </pc:spChg>
        <pc:picChg chg="add mod">
          <ac:chgData name="Karan Pisay" userId="464e890561e6f9ea" providerId="LiveId" clId="{BDCB205C-C7D5-4FB2-9ACD-6ED0C9FEE1A0}" dt="2022-05-10T05:26:18.697" v="1179" actId="14100"/>
          <ac:picMkLst>
            <pc:docMk/>
            <pc:sldMk cId="602115810" sldId="263"/>
            <ac:picMk id="9" creationId="{B22BDB89-4D0B-5326-A91B-9EAB78B4B346}"/>
          </ac:picMkLst>
        </pc:picChg>
        <pc:picChg chg="add mod">
          <ac:chgData name="Karan Pisay" userId="464e890561e6f9ea" providerId="LiveId" clId="{BDCB205C-C7D5-4FB2-9ACD-6ED0C9FEE1A0}" dt="2022-05-10T05:30:52.026" v="1217" actId="1076"/>
          <ac:picMkLst>
            <pc:docMk/>
            <pc:sldMk cId="602115810" sldId="263"/>
            <ac:picMk id="15" creationId="{2D1DB34F-38DD-E149-54AC-9B8EB35F7D51}"/>
          </ac:picMkLst>
        </pc:picChg>
        <pc:cxnChg chg="add">
          <ac:chgData name="Karan Pisay" userId="464e890561e6f9ea" providerId="LiveId" clId="{BDCB205C-C7D5-4FB2-9ACD-6ED0C9FEE1A0}" dt="2022-05-10T05:23:54.451" v="1155" actId="11529"/>
          <ac:cxnSpMkLst>
            <pc:docMk/>
            <pc:sldMk cId="602115810" sldId="263"/>
            <ac:cxnSpMk id="7" creationId="{16867413-AF22-0F53-1F61-836BBD7DCCA5}"/>
          </ac:cxnSpMkLst>
        </pc:cxnChg>
      </pc:sldChg>
      <pc:sldChg chg="addSp delSp modSp new mod ord setBg">
        <pc:chgData name="Karan Pisay" userId="464e890561e6f9ea" providerId="LiveId" clId="{BDCB205C-C7D5-4FB2-9ACD-6ED0C9FEE1A0}" dt="2022-05-10T06:31:45.064" v="1371"/>
        <pc:sldMkLst>
          <pc:docMk/>
          <pc:sldMk cId="388417378" sldId="264"/>
        </pc:sldMkLst>
        <pc:spChg chg="del">
          <ac:chgData name="Karan Pisay" userId="464e890561e6f9ea" providerId="LiveId" clId="{BDCB205C-C7D5-4FB2-9ACD-6ED0C9FEE1A0}" dt="2022-05-10T05:31:32.436" v="1220" actId="478"/>
          <ac:spMkLst>
            <pc:docMk/>
            <pc:sldMk cId="388417378" sldId="264"/>
            <ac:spMk id="2" creationId="{F97FAC77-7FE5-591B-AEA3-848844FA4EFB}"/>
          </ac:spMkLst>
        </pc:spChg>
        <pc:spChg chg="del">
          <ac:chgData name="Karan Pisay" userId="464e890561e6f9ea" providerId="LiveId" clId="{BDCB205C-C7D5-4FB2-9ACD-6ED0C9FEE1A0}" dt="2022-05-10T05:31:30.523" v="1219" actId="478"/>
          <ac:spMkLst>
            <pc:docMk/>
            <pc:sldMk cId="388417378" sldId="264"/>
            <ac:spMk id="3" creationId="{B047335A-484D-7006-4F59-7CB03F871159}"/>
          </ac:spMkLst>
        </pc:spChg>
        <pc:spChg chg="add mod">
          <ac:chgData name="Karan Pisay" userId="464e890561e6f9ea" providerId="LiveId" clId="{BDCB205C-C7D5-4FB2-9ACD-6ED0C9FEE1A0}" dt="2022-05-10T06:31:03.461" v="1361" actId="26606"/>
          <ac:spMkLst>
            <pc:docMk/>
            <pc:sldMk cId="388417378" sldId="264"/>
            <ac:spMk id="5" creationId="{CAFD0B56-071C-4470-F067-AD9078D1B25C}"/>
          </ac:spMkLst>
        </pc:spChg>
        <pc:spChg chg="add mod ord">
          <ac:chgData name="Karan Pisay" userId="464e890561e6f9ea" providerId="LiveId" clId="{BDCB205C-C7D5-4FB2-9ACD-6ED0C9FEE1A0}" dt="2022-05-10T06:31:23.388" v="1368" actId="123"/>
          <ac:spMkLst>
            <pc:docMk/>
            <pc:sldMk cId="388417378" sldId="264"/>
            <ac:spMk id="7" creationId="{3FB57ADA-95CC-9FAD-4BCC-A7944ED5CCAB}"/>
          </ac:spMkLst>
        </pc:spChg>
        <pc:spChg chg="add">
          <ac:chgData name="Karan Pisay" userId="464e890561e6f9ea" providerId="LiveId" clId="{BDCB205C-C7D5-4FB2-9ACD-6ED0C9FEE1A0}" dt="2022-05-10T06:31:03.461" v="1361" actId="26606"/>
          <ac:spMkLst>
            <pc:docMk/>
            <pc:sldMk cId="388417378" sldId="264"/>
            <ac:spMk id="15" creationId="{C3896A03-3945-419A-B66B-4EE266EDD152}"/>
          </ac:spMkLst>
        </pc:spChg>
        <pc:spChg chg="add">
          <ac:chgData name="Karan Pisay" userId="464e890561e6f9ea" providerId="LiveId" clId="{BDCB205C-C7D5-4FB2-9ACD-6ED0C9FEE1A0}" dt="2022-05-10T06:31:03.461" v="1361" actId="26606"/>
          <ac:spMkLst>
            <pc:docMk/>
            <pc:sldMk cId="388417378" sldId="264"/>
            <ac:spMk id="17" creationId="{B34F5AD2-EDBD-4BBD-A55C-EAFFD0C7097A}"/>
          </ac:spMkLst>
        </pc:spChg>
        <pc:spChg chg="add">
          <ac:chgData name="Karan Pisay" userId="464e890561e6f9ea" providerId="LiveId" clId="{BDCB205C-C7D5-4FB2-9ACD-6ED0C9FEE1A0}" dt="2022-05-10T06:31:03.461" v="1361" actId="26606"/>
          <ac:spMkLst>
            <pc:docMk/>
            <pc:sldMk cId="388417378" sldId="264"/>
            <ac:spMk id="19" creationId="{450D3AD2-FA80-415F-A9CE-54D884561CD7}"/>
          </ac:spMkLst>
        </pc:spChg>
        <pc:picChg chg="add del mod">
          <ac:chgData name="Karan Pisay" userId="464e890561e6f9ea" providerId="LiveId" clId="{BDCB205C-C7D5-4FB2-9ACD-6ED0C9FEE1A0}" dt="2022-05-10T06:30:33.972" v="1354" actId="478"/>
          <ac:picMkLst>
            <pc:docMk/>
            <pc:sldMk cId="388417378" sldId="264"/>
            <ac:picMk id="8" creationId="{34D5949E-73AC-BEE8-AA7B-F22F521BB5FF}"/>
          </ac:picMkLst>
        </pc:picChg>
        <pc:picChg chg="add mod">
          <ac:chgData name="Karan Pisay" userId="464e890561e6f9ea" providerId="LiveId" clId="{BDCB205C-C7D5-4FB2-9ACD-6ED0C9FEE1A0}" dt="2022-05-10T06:31:03.461" v="1361" actId="26606"/>
          <ac:picMkLst>
            <pc:docMk/>
            <pc:sldMk cId="388417378" sldId="264"/>
            <ac:picMk id="10" creationId="{32BA6454-E8CA-F747-16DA-A1AA1EEA9BD2}"/>
          </ac:picMkLst>
        </pc:picChg>
      </pc:sldChg>
      <pc:sldChg chg="addSp delSp modSp new mod setBg">
        <pc:chgData name="Karan Pisay" userId="464e890561e6f9ea" providerId="LiveId" clId="{BDCB205C-C7D5-4FB2-9ACD-6ED0C9FEE1A0}" dt="2022-05-10T17:12:55.469" v="3937" actId="20577"/>
        <pc:sldMkLst>
          <pc:docMk/>
          <pc:sldMk cId="2624657038" sldId="265"/>
        </pc:sldMkLst>
        <pc:spChg chg="del">
          <ac:chgData name="Karan Pisay" userId="464e890561e6f9ea" providerId="LiveId" clId="{BDCB205C-C7D5-4FB2-9ACD-6ED0C9FEE1A0}" dt="2022-05-10T06:23:20.867" v="1272" actId="478"/>
          <ac:spMkLst>
            <pc:docMk/>
            <pc:sldMk cId="2624657038" sldId="265"/>
            <ac:spMk id="2" creationId="{25AA1AAE-368B-325F-29EE-BC77652785E5}"/>
          </ac:spMkLst>
        </pc:spChg>
        <pc:spChg chg="del">
          <ac:chgData name="Karan Pisay" userId="464e890561e6f9ea" providerId="LiveId" clId="{BDCB205C-C7D5-4FB2-9ACD-6ED0C9FEE1A0}" dt="2022-05-10T06:23:20.867" v="1272" actId="478"/>
          <ac:spMkLst>
            <pc:docMk/>
            <pc:sldMk cId="2624657038" sldId="265"/>
            <ac:spMk id="3" creationId="{F931DAC6-6C82-DC39-5660-4F63B70CAF86}"/>
          </ac:spMkLst>
        </pc:spChg>
        <pc:spChg chg="add mod">
          <ac:chgData name="Karan Pisay" userId="464e890561e6f9ea" providerId="LiveId" clId="{BDCB205C-C7D5-4FB2-9ACD-6ED0C9FEE1A0}" dt="2022-05-10T17:12:55.469" v="3937" actId="20577"/>
          <ac:spMkLst>
            <pc:docMk/>
            <pc:sldMk cId="2624657038" sldId="265"/>
            <ac:spMk id="5" creationId="{2DAAFCEB-F6F3-370B-427C-FC071C334D49}"/>
          </ac:spMkLst>
        </pc:spChg>
        <pc:spChg chg="add mod">
          <ac:chgData name="Karan Pisay" userId="464e890561e6f9ea" providerId="LiveId" clId="{BDCB205C-C7D5-4FB2-9ACD-6ED0C9FEE1A0}" dt="2022-05-10T06:41:05.540" v="1921" actId="20577"/>
          <ac:spMkLst>
            <pc:docMk/>
            <pc:sldMk cId="2624657038" sldId="265"/>
            <ac:spMk id="11" creationId="{6E388F9D-30F0-01AA-D56B-58A10688823B}"/>
          </ac:spMkLst>
        </pc:spChg>
        <pc:spChg chg="add del mod">
          <ac:chgData name="Karan Pisay" userId="464e890561e6f9ea" providerId="LiveId" clId="{BDCB205C-C7D5-4FB2-9ACD-6ED0C9FEE1A0}" dt="2022-05-10T06:34:10.860" v="1388"/>
          <ac:spMkLst>
            <pc:docMk/>
            <pc:sldMk cId="2624657038" sldId="265"/>
            <ac:spMk id="19" creationId="{D2C3FBF8-C4BC-3E96-3B7E-9BEBB7F2DCFD}"/>
          </ac:spMkLst>
        </pc:spChg>
        <pc:spChg chg="add mod">
          <ac:chgData name="Karan Pisay" userId="464e890561e6f9ea" providerId="LiveId" clId="{BDCB205C-C7D5-4FB2-9ACD-6ED0C9FEE1A0}" dt="2022-05-10T06:41:43.641" v="1988" actId="20577"/>
          <ac:spMkLst>
            <pc:docMk/>
            <pc:sldMk cId="2624657038" sldId="265"/>
            <ac:spMk id="21" creationId="{A4581750-4D64-629D-D125-90114DA74417}"/>
          </ac:spMkLst>
        </pc:spChg>
        <pc:spChg chg="add mod">
          <ac:chgData name="Karan Pisay" userId="464e890561e6f9ea" providerId="LiveId" clId="{BDCB205C-C7D5-4FB2-9ACD-6ED0C9FEE1A0}" dt="2022-05-10T06:43:33.514" v="2073" actId="20577"/>
          <ac:spMkLst>
            <pc:docMk/>
            <pc:sldMk cId="2624657038" sldId="265"/>
            <ac:spMk id="24" creationId="{0F3F8D69-4081-7EA7-9FAE-79AF85630944}"/>
          </ac:spMkLst>
        </pc:spChg>
        <pc:picChg chg="add del mod">
          <ac:chgData name="Karan Pisay" userId="464e890561e6f9ea" providerId="LiveId" clId="{BDCB205C-C7D5-4FB2-9ACD-6ED0C9FEE1A0}" dt="2022-05-10T06:29:10.006" v="1344" actId="478"/>
          <ac:picMkLst>
            <pc:docMk/>
            <pc:sldMk cId="2624657038" sldId="265"/>
            <ac:picMk id="9" creationId="{45B81E77-631A-3DF1-24AD-E19126BB3075}"/>
          </ac:picMkLst>
        </pc:picChg>
        <pc:picChg chg="add del mod">
          <ac:chgData name="Karan Pisay" userId="464e890561e6f9ea" providerId="LiveId" clId="{BDCB205C-C7D5-4FB2-9ACD-6ED0C9FEE1A0}" dt="2022-05-10T06:29:09.216" v="1343" actId="478"/>
          <ac:picMkLst>
            <pc:docMk/>
            <pc:sldMk cId="2624657038" sldId="265"/>
            <ac:picMk id="12" creationId="{8E2320BB-3579-858D-3D6F-B61A984946C2}"/>
          </ac:picMkLst>
        </pc:picChg>
        <pc:picChg chg="add mod">
          <ac:chgData name="Karan Pisay" userId="464e890561e6f9ea" providerId="LiveId" clId="{BDCB205C-C7D5-4FB2-9ACD-6ED0C9FEE1A0}" dt="2022-05-10T06:29:14.535" v="1346" actId="1076"/>
          <ac:picMkLst>
            <pc:docMk/>
            <pc:sldMk cId="2624657038" sldId="265"/>
            <ac:picMk id="14" creationId="{019CB1F4-0F91-7DB8-E604-2B025C4870FD}"/>
          </ac:picMkLst>
        </pc:picChg>
        <pc:picChg chg="add del mod">
          <ac:chgData name="Karan Pisay" userId="464e890561e6f9ea" providerId="LiveId" clId="{BDCB205C-C7D5-4FB2-9ACD-6ED0C9FEE1A0}" dt="2022-05-10T06:33:36.609" v="1376" actId="478"/>
          <ac:picMkLst>
            <pc:docMk/>
            <pc:sldMk cId="2624657038" sldId="265"/>
            <ac:picMk id="15" creationId="{6C6DDC2E-FAFF-A0FA-5352-A9C881F5CB64}"/>
          </ac:picMkLst>
        </pc:picChg>
        <pc:picChg chg="add mod">
          <ac:chgData name="Karan Pisay" userId="464e890561e6f9ea" providerId="LiveId" clId="{BDCB205C-C7D5-4FB2-9ACD-6ED0C9FEE1A0}" dt="2022-05-10T06:42:45.175" v="1989" actId="1076"/>
          <ac:picMkLst>
            <pc:docMk/>
            <pc:sldMk cId="2624657038" sldId="265"/>
            <ac:picMk id="17" creationId="{C29D2971-F8D6-33CC-B959-0296A0133C0A}"/>
          </ac:picMkLst>
        </pc:picChg>
        <pc:picChg chg="add del mod">
          <ac:chgData name="Karan Pisay" userId="464e890561e6f9ea" providerId="LiveId" clId="{BDCB205C-C7D5-4FB2-9ACD-6ED0C9FEE1A0}" dt="2022-05-10T06:43:35.937" v="2074" actId="478"/>
          <ac:picMkLst>
            <pc:docMk/>
            <pc:sldMk cId="2624657038" sldId="265"/>
            <ac:picMk id="23" creationId="{49025AFC-89A3-E4E8-6B88-F6E580F2BCFF}"/>
          </ac:picMkLst>
        </pc:picChg>
        <pc:picChg chg="add mod">
          <ac:chgData name="Karan Pisay" userId="464e890561e6f9ea" providerId="LiveId" clId="{BDCB205C-C7D5-4FB2-9ACD-6ED0C9FEE1A0}" dt="2022-05-10T06:47:31.748" v="2104" actId="1076"/>
          <ac:picMkLst>
            <pc:docMk/>
            <pc:sldMk cId="2624657038" sldId="265"/>
            <ac:picMk id="26" creationId="{C84C9225-B91C-E1A9-C580-795AD5919AB4}"/>
          </ac:picMkLst>
        </pc:picChg>
        <pc:cxnChg chg="add mod">
          <ac:chgData name="Karan Pisay" userId="464e890561e6f9ea" providerId="LiveId" clId="{BDCB205C-C7D5-4FB2-9ACD-6ED0C9FEE1A0}" dt="2022-05-10T06:25:11.417" v="1286" actId="1076"/>
          <ac:cxnSpMkLst>
            <pc:docMk/>
            <pc:sldMk cId="2624657038" sldId="265"/>
            <ac:cxnSpMk id="7" creationId="{86DA7CA4-0039-9848-64BF-067B1A83BB0A}"/>
          </ac:cxnSpMkLst>
        </pc:cxnChg>
      </pc:sldChg>
      <pc:sldChg chg="addSp delSp modSp new mod setBg">
        <pc:chgData name="Karan Pisay" userId="464e890561e6f9ea" providerId="LiveId" clId="{BDCB205C-C7D5-4FB2-9ACD-6ED0C9FEE1A0}" dt="2022-05-10T17:57:23.106" v="4777" actId="14100"/>
        <pc:sldMkLst>
          <pc:docMk/>
          <pc:sldMk cId="2853145339" sldId="266"/>
        </pc:sldMkLst>
        <pc:spChg chg="del">
          <ac:chgData name="Karan Pisay" userId="464e890561e6f9ea" providerId="LiveId" clId="{BDCB205C-C7D5-4FB2-9ACD-6ED0C9FEE1A0}" dt="2022-05-10T06:39:11.782" v="1510" actId="478"/>
          <ac:spMkLst>
            <pc:docMk/>
            <pc:sldMk cId="2853145339" sldId="266"/>
            <ac:spMk id="2" creationId="{25FF1BC8-CB6B-E418-64F2-604F6A052126}"/>
          </ac:spMkLst>
        </pc:spChg>
        <pc:spChg chg="add mod">
          <ac:chgData name="Karan Pisay" userId="464e890561e6f9ea" providerId="LiveId" clId="{BDCB205C-C7D5-4FB2-9ACD-6ED0C9FEE1A0}" dt="2022-05-10T17:53:17.712" v="4406" actId="14100"/>
          <ac:spMkLst>
            <pc:docMk/>
            <pc:sldMk cId="2853145339" sldId="266"/>
            <ac:spMk id="3" creationId="{49B6F013-22EE-B461-8207-96A6665582E8}"/>
          </ac:spMkLst>
        </pc:spChg>
        <pc:spChg chg="del">
          <ac:chgData name="Karan Pisay" userId="464e890561e6f9ea" providerId="LiveId" clId="{BDCB205C-C7D5-4FB2-9ACD-6ED0C9FEE1A0}" dt="2022-05-10T06:39:12.916" v="1511" actId="478"/>
          <ac:spMkLst>
            <pc:docMk/>
            <pc:sldMk cId="2853145339" sldId="266"/>
            <ac:spMk id="3" creationId="{7125CFEA-F50E-BFFB-AA75-CC8364897947}"/>
          </ac:spMkLst>
        </pc:spChg>
        <pc:spChg chg="add del mod">
          <ac:chgData name="Karan Pisay" userId="464e890561e6f9ea" providerId="LiveId" clId="{BDCB205C-C7D5-4FB2-9ACD-6ED0C9FEE1A0}" dt="2022-05-10T17:50:04.756" v="4326" actId="478"/>
          <ac:spMkLst>
            <pc:docMk/>
            <pc:sldMk cId="2853145339" sldId="266"/>
            <ac:spMk id="4" creationId="{97313B29-1E0A-B8C5-1980-313E3A921B7B}"/>
          </ac:spMkLst>
        </pc:spChg>
        <pc:spChg chg="add del mod">
          <ac:chgData name="Karan Pisay" userId="464e890561e6f9ea" providerId="LiveId" clId="{BDCB205C-C7D5-4FB2-9ACD-6ED0C9FEE1A0}" dt="2022-05-10T17:50:55.271" v="4399"/>
          <ac:spMkLst>
            <pc:docMk/>
            <pc:sldMk cId="2853145339" sldId="266"/>
            <ac:spMk id="5" creationId="{38D3FB2B-3519-FFAF-957C-50A281429F18}"/>
          </ac:spMkLst>
        </pc:spChg>
        <pc:spChg chg="add mod">
          <ac:chgData name="Karan Pisay" userId="464e890561e6f9ea" providerId="LiveId" clId="{BDCB205C-C7D5-4FB2-9ACD-6ED0C9FEE1A0}" dt="2022-05-10T17:57:17.628" v="4775" actId="207"/>
          <ac:spMkLst>
            <pc:docMk/>
            <pc:sldMk cId="2853145339" sldId="266"/>
            <ac:spMk id="7" creationId="{E46AA030-E6FC-4716-74B2-891FCB9C98A3}"/>
          </ac:spMkLst>
        </pc:spChg>
        <pc:picChg chg="add mod">
          <ac:chgData name="Karan Pisay" userId="464e890561e6f9ea" providerId="LiveId" clId="{BDCB205C-C7D5-4FB2-9ACD-6ED0C9FEE1A0}" dt="2022-05-10T17:57:23.106" v="4777" actId="14100"/>
          <ac:picMkLst>
            <pc:docMk/>
            <pc:sldMk cId="2853145339" sldId="266"/>
            <ac:picMk id="6" creationId="{EB0B43B8-5D09-7F32-ADC0-E8AEB7ACAF02}"/>
          </ac:picMkLst>
        </pc:picChg>
      </pc:sldChg>
      <pc:sldChg chg="add del setBg">
        <pc:chgData name="Karan Pisay" userId="464e890561e6f9ea" providerId="LiveId" clId="{BDCB205C-C7D5-4FB2-9ACD-6ED0C9FEE1A0}" dt="2022-05-10T06:23:16.829" v="1271" actId="47"/>
        <pc:sldMkLst>
          <pc:docMk/>
          <pc:sldMk cId="3330584266" sldId="266"/>
        </pc:sldMkLst>
      </pc:sldChg>
      <pc:sldChg chg="addSp delSp modSp new mod setBg">
        <pc:chgData name="Karan Pisay" userId="464e890561e6f9ea" providerId="LiveId" clId="{BDCB205C-C7D5-4FB2-9ACD-6ED0C9FEE1A0}" dt="2022-05-10T07:03:51.238" v="2652" actId="14100"/>
        <pc:sldMkLst>
          <pc:docMk/>
          <pc:sldMk cId="3751841677" sldId="267"/>
        </pc:sldMkLst>
        <pc:spChg chg="del">
          <ac:chgData name="Karan Pisay" userId="464e890561e6f9ea" providerId="LiveId" clId="{BDCB205C-C7D5-4FB2-9ACD-6ED0C9FEE1A0}" dt="2022-05-10T06:55:22.630" v="2155" actId="478"/>
          <ac:spMkLst>
            <pc:docMk/>
            <pc:sldMk cId="3751841677" sldId="267"/>
            <ac:spMk id="2" creationId="{0B925F57-F27F-CA4D-4C1E-CBE9DE157D1F}"/>
          </ac:spMkLst>
        </pc:spChg>
        <pc:spChg chg="del">
          <ac:chgData name="Karan Pisay" userId="464e890561e6f9ea" providerId="LiveId" clId="{BDCB205C-C7D5-4FB2-9ACD-6ED0C9FEE1A0}" dt="2022-05-10T06:55:23.928" v="2156" actId="478"/>
          <ac:spMkLst>
            <pc:docMk/>
            <pc:sldMk cId="3751841677" sldId="267"/>
            <ac:spMk id="3" creationId="{4E3C1958-2809-B8E0-F9A4-17BDA926E083}"/>
          </ac:spMkLst>
        </pc:spChg>
        <pc:spChg chg="add mod">
          <ac:chgData name="Karan Pisay" userId="464e890561e6f9ea" providerId="LiveId" clId="{BDCB205C-C7D5-4FB2-9ACD-6ED0C9FEE1A0}" dt="2022-05-10T06:56:34.989" v="2316" actId="14100"/>
          <ac:spMkLst>
            <pc:docMk/>
            <pc:sldMk cId="3751841677" sldId="267"/>
            <ac:spMk id="4" creationId="{63B0068F-502D-25FC-1385-2B40FF4CD3E5}"/>
          </ac:spMkLst>
        </pc:spChg>
        <pc:spChg chg="add mod">
          <ac:chgData name="Karan Pisay" userId="464e890561e6f9ea" providerId="LiveId" clId="{BDCB205C-C7D5-4FB2-9ACD-6ED0C9FEE1A0}" dt="2022-05-10T06:59:17.468" v="2433" actId="404"/>
          <ac:spMkLst>
            <pc:docMk/>
            <pc:sldMk cId="3751841677" sldId="267"/>
            <ac:spMk id="9" creationId="{22CFFD9D-8080-8583-D8F4-838EDBEA35A1}"/>
          </ac:spMkLst>
        </pc:spChg>
        <pc:spChg chg="add mod">
          <ac:chgData name="Karan Pisay" userId="464e890561e6f9ea" providerId="LiveId" clId="{BDCB205C-C7D5-4FB2-9ACD-6ED0C9FEE1A0}" dt="2022-05-10T07:00:41.322" v="2441" actId="115"/>
          <ac:spMkLst>
            <pc:docMk/>
            <pc:sldMk cId="3751841677" sldId="267"/>
            <ac:spMk id="11" creationId="{59D83C2F-05B7-9C61-1DF9-EBC2D1C3592E}"/>
          </ac:spMkLst>
        </pc:spChg>
        <pc:spChg chg="add mod">
          <ac:chgData name="Karan Pisay" userId="464e890561e6f9ea" providerId="LiveId" clId="{BDCB205C-C7D5-4FB2-9ACD-6ED0C9FEE1A0}" dt="2022-05-10T07:03:35.829" v="2651" actId="33524"/>
          <ac:spMkLst>
            <pc:docMk/>
            <pc:sldMk cId="3751841677" sldId="267"/>
            <ac:spMk id="14" creationId="{324CA812-A397-A9B5-7685-4D9CB01A564C}"/>
          </ac:spMkLst>
        </pc:spChg>
        <pc:picChg chg="add mod">
          <ac:chgData name="Karan Pisay" userId="464e890561e6f9ea" providerId="LiveId" clId="{BDCB205C-C7D5-4FB2-9ACD-6ED0C9FEE1A0}" dt="2022-05-10T06:57:31.827" v="2324" actId="1076"/>
          <ac:picMkLst>
            <pc:docMk/>
            <pc:sldMk cId="3751841677" sldId="267"/>
            <ac:picMk id="8" creationId="{BC4EEF0E-6BAD-C4B9-61C9-3AD0FA03121F}"/>
          </ac:picMkLst>
        </pc:picChg>
        <pc:picChg chg="add mod">
          <ac:chgData name="Karan Pisay" userId="464e890561e6f9ea" providerId="LiveId" clId="{BDCB205C-C7D5-4FB2-9ACD-6ED0C9FEE1A0}" dt="2022-05-10T07:03:51.238" v="2652" actId="14100"/>
          <ac:picMkLst>
            <pc:docMk/>
            <pc:sldMk cId="3751841677" sldId="267"/>
            <ac:picMk id="13" creationId="{45DF2D28-6688-E7DA-82DD-8A2126ADE6F9}"/>
          </ac:picMkLst>
        </pc:picChg>
        <pc:cxnChg chg="add">
          <ac:chgData name="Karan Pisay" userId="464e890561e6f9ea" providerId="LiveId" clId="{BDCB205C-C7D5-4FB2-9ACD-6ED0C9FEE1A0}" dt="2022-05-10T06:56:42.769" v="2317" actId="11529"/>
          <ac:cxnSpMkLst>
            <pc:docMk/>
            <pc:sldMk cId="3751841677" sldId="267"/>
            <ac:cxnSpMk id="6" creationId="{F6DA3059-A138-5177-8A20-C8F041F1E49D}"/>
          </ac:cxnSpMkLst>
        </pc:cxnChg>
      </pc:sldChg>
      <pc:sldChg chg="addSp delSp modSp new mod setBg">
        <pc:chgData name="Karan Pisay" userId="464e890561e6f9ea" providerId="LiveId" clId="{BDCB205C-C7D5-4FB2-9ACD-6ED0C9FEE1A0}" dt="2022-05-10T07:16:58.033" v="3131" actId="1076"/>
        <pc:sldMkLst>
          <pc:docMk/>
          <pc:sldMk cId="4022269027" sldId="268"/>
        </pc:sldMkLst>
        <pc:spChg chg="del">
          <ac:chgData name="Karan Pisay" userId="464e890561e6f9ea" providerId="LiveId" clId="{BDCB205C-C7D5-4FB2-9ACD-6ED0C9FEE1A0}" dt="2022-05-10T07:04:07.132" v="2654" actId="478"/>
          <ac:spMkLst>
            <pc:docMk/>
            <pc:sldMk cId="4022269027" sldId="268"/>
            <ac:spMk id="2" creationId="{429094E0-AED3-8074-9CDC-00D914E669E1}"/>
          </ac:spMkLst>
        </pc:spChg>
        <pc:spChg chg="del">
          <ac:chgData name="Karan Pisay" userId="464e890561e6f9ea" providerId="LiveId" clId="{BDCB205C-C7D5-4FB2-9ACD-6ED0C9FEE1A0}" dt="2022-05-10T07:04:08.339" v="2655" actId="478"/>
          <ac:spMkLst>
            <pc:docMk/>
            <pc:sldMk cId="4022269027" sldId="268"/>
            <ac:spMk id="3" creationId="{0D6C410F-7349-F47E-CCDC-349472BF5064}"/>
          </ac:spMkLst>
        </pc:spChg>
        <pc:spChg chg="add mod">
          <ac:chgData name="Karan Pisay" userId="464e890561e6f9ea" providerId="LiveId" clId="{BDCB205C-C7D5-4FB2-9ACD-6ED0C9FEE1A0}" dt="2022-05-10T07:07:58.348" v="2753" actId="26606"/>
          <ac:spMkLst>
            <pc:docMk/>
            <pc:sldMk cId="4022269027" sldId="268"/>
            <ac:spMk id="4" creationId="{C666B6F5-52EE-2C2B-C259-98395CB4A514}"/>
          </ac:spMkLst>
        </pc:spChg>
        <pc:spChg chg="add mod ord">
          <ac:chgData name="Karan Pisay" userId="464e890561e6f9ea" providerId="LiveId" clId="{BDCB205C-C7D5-4FB2-9ACD-6ED0C9FEE1A0}" dt="2022-05-10T07:07:58.348" v="2753" actId="26606"/>
          <ac:spMkLst>
            <pc:docMk/>
            <pc:sldMk cId="4022269027" sldId="268"/>
            <ac:spMk id="5" creationId="{44E8671B-0B91-4F6D-6C3E-B5E4545DF196}"/>
          </ac:spMkLst>
        </pc:spChg>
        <pc:spChg chg="add mod">
          <ac:chgData name="Karan Pisay" userId="464e890561e6f9ea" providerId="LiveId" clId="{BDCB205C-C7D5-4FB2-9ACD-6ED0C9FEE1A0}" dt="2022-05-10T07:10:50.115" v="2912" actId="20577"/>
          <ac:spMkLst>
            <pc:docMk/>
            <pc:sldMk cId="4022269027" sldId="268"/>
            <ac:spMk id="8" creationId="{824F5CAD-9F79-8820-156A-640589C9A166}"/>
          </ac:spMkLst>
        </pc:spChg>
        <pc:spChg chg="add del">
          <ac:chgData name="Karan Pisay" userId="464e890561e6f9ea" providerId="LiveId" clId="{BDCB205C-C7D5-4FB2-9ACD-6ED0C9FEE1A0}" dt="2022-05-10T07:07:58.348" v="2753" actId="26606"/>
          <ac:spMkLst>
            <pc:docMk/>
            <pc:sldMk cId="4022269027" sldId="268"/>
            <ac:spMk id="12" creationId="{305265DC-CF6B-4AE8-B3F3-2A7A16374D31}"/>
          </ac:spMkLst>
        </pc:spChg>
        <pc:spChg chg="add mod">
          <ac:chgData name="Karan Pisay" userId="464e890561e6f9ea" providerId="LiveId" clId="{BDCB205C-C7D5-4FB2-9ACD-6ED0C9FEE1A0}" dt="2022-05-10T07:12:19.523" v="2962" actId="14100"/>
          <ac:spMkLst>
            <pc:docMk/>
            <pc:sldMk cId="4022269027" sldId="268"/>
            <ac:spMk id="17" creationId="{11C727D9-A699-4D39-E314-1D26AD3C16D2}"/>
          </ac:spMkLst>
        </pc:spChg>
        <pc:spChg chg="add mod">
          <ac:chgData name="Karan Pisay" userId="464e890561e6f9ea" providerId="LiveId" clId="{BDCB205C-C7D5-4FB2-9ACD-6ED0C9FEE1A0}" dt="2022-05-10T07:14:15.200" v="3107" actId="404"/>
          <ac:spMkLst>
            <pc:docMk/>
            <pc:sldMk cId="4022269027" sldId="268"/>
            <ac:spMk id="18" creationId="{CE324430-D3DC-3188-57D1-6C04266AFDEC}"/>
          </ac:spMkLst>
        </pc:spChg>
        <pc:spChg chg="add mod">
          <ac:chgData name="Karan Pisay" userId="464e890561e6f9ea" providerId="LiveId" clId="{BDCB205C-C7D5-4FB2-9ACD-6ED0C9FEE1A0}" dt="2022-05-10T07:16:21.792" v="3127" actId="20577"/>
          <ac:spMkLst>
            <pc:docMk/>
            <pc:sldMk cId="4022269027" sldId="268"/>
            <ac:spMk id="24" creationId="{548BBB55-2309-6A6A-4779-BE9D3DF84993}"/>
          </ac:spMkLst>
        </pc:spChg>
        <pc:grpChg chg="add del">
          <ac:chgData name="Karan Pisay" userId="464e890561e6f9ea" providerId="LiveId" clId="{BDCB205C-C7D5-4FB2-9ACD-6ED0C9FEE1A0}" dt="2022-05-10T07:07:58.348" v="2753" actId="26606"/>
          <ac:grpSpMkLst>
            <pc:docMk/>
            <pc:sldMk cId="4022269027" sldId="268"/>
            <ac:grpSpMk id="14" creationId="{37EA779C-87BF-454F-919D-A3DA98FD8A79}"/>
          </ac:grpSpMkLst>
        </pc:grpChg>
        <pc:picChg chg="add mod">
          <ac:chgData name="Karan Pisay" userId="464e890561e6f9ea" providerId="LiveId" clId="{BDCB205C-C7D5-4FB2-9ACD-6ED0C9FEE1A0}" dt="2022-05-10T07:11:04.092" v="2914" actId="1076"/>
          <ac:picMkLst>
            <pc:docMk/>
            <pc:sldMk cId="4022269027" sldId="268"/>
            <ac:picMk id="7" creationId="{4E7313C5-A55A-B56D-F8C7-82CF3FB1AC03}"/>
          </ac:picMkLst>
        </pc:picChg>
        <pc:picChg chg="add mod">
          <ac:chgData name="Karan Pisay" userId="464e890561e6f9ea" providerId="LiveId" clId="{BDCB205C-C7D5-4FB2-9ACD-6ED0C9FEE1A0}" dt="2022-05-10T07:11:20.974" v="2917" actId="1076"/>
          <ac:picMkLst>
            <pc:docMk/>
            <pc:sldMk cId="4022269027" sldId="268"/>
            <ac:picMk id="10" creationId="{687A9B64-0511-2772-9A72-84A5E8648041}"/>
          </ac:picMkLst>
        </pc:picChg>
        <pc:picChg chg="add mod">
          <ac:chgData name="Karan Pisay" userId="464e890561e6f9ea" providerId="LiveId" clId="{BDCB205C-C7D5-4FB2-9ACD-6ED0C9FEE1A0}" dt="2022-05-10T07:14:17.769" v="3108" actId="1076"/>
          <ac:picMkLst>
            <pc:docMk/>
            <pc:sldMk cId="4022269027" sldId="268"/>
            <ac:picMk id="20" creationId="{2009E5BB-5EEE-3A01-F45D-CF509567AA46}"/>
          </ac:picMkLst>
        </pc:picChg>
        <pc:picChg chg="add mod">
          <ac:chgData name="Karan Pisay" userId="464e890561e6f9ea" providerId="LiveId" clId="{BDCB205C-C7D5-4FB2-9ACD-6ED0C9FEE1A0}" dt="2022-05-10T07:16:58.033" v="3131" actId="1076"/>
          <ac:picMkLst>
            <pc:docMk/>
            <pc:sldMk cId="4022269027" sldId="268"/>
            <ac:picMk id="26" creationId="{6F3E6AEF-5C30-2D92-1E53-2F8E638DD72B}"/>
          </ac:picMkLst>
        </pc:picChg>
        <pc:cxnChg chg="add mod">
          <ac:chgData name="Karan Pisay" userId="464e890561e6f9ea" providerId="LiveId" clId="{BDCB205C-C7D5-4FB2-9ACD-6ED0C9FEE1A0}" dt="2022-05-10T07:11:57.794" v="2921" actId="1076"/>
          <ac:cxnSpMkLst>
            <pc:docMk/>
            <pc:sldMk cId="4022269027" sldId="268"/>
            <ac:cxnSpMk id="13" creationId="{0698D0D0-4517-82CF-BAEB-A8AB9AC4E5D6}"/>
          </ac:cxnSpMkLst>
        </pc:cxnChg>
        <pc:cxnChg chg="add mod">
          <ac:chgData name="Karan Pisay" userId="464e890561e6f9ea" providerId="LiveId" clId="{BDCB205C-C7D5-4FB2-9ACD-6ED0C9FEE1A0}" dt="2022-05-10T07:14:39.219" v="3111" actId="13822"/>
          <ac:cxnSpMkLst>
            <pc:docMk/>
            <pc:sldMk cId="4022269027" sldId="268"/>
            <ac:cxnSpMk id="22" creationId="{00C4BB5D-4072-EC0B-56A3-0FB802E298EB}"/>
          </ac:cxnSpMkLst>
        </pc:cxnChg>
      </pc:sldChg>
      <pc:sldChg chg="addSp delSp modSp new mod ord setBg setClrOvrMap">
        <pc:chgData name="Karan Pisay" userId="464e890561e6f9ea" providerId="LiveId" clId="{BDCB205C-C7D5-4FB2-9ACD-6ED0C9FEE1A0}" dt="2022-05-10T07:37:05.961" v="3710" actId="115"/>
        <pc:sldMkLst>
          <pc:docMk/>
          <pc:sldMk cId="500462095" sldId="269"/>
        </pc:sldMkLst>
        <pc:spChg chg="del">
          <ac:chgData name="Karan Pisay" userId="464e890561e6f9ea" providerId="LiveId" clId="{BDCB205C-C7D5-4FB2-9ACD-6ED0C9FEE1A0}" dt="2022-05-10T07:18:04.445" v="3133" actId="478"/>
          <ac:spMkLst>
            <pc:docMk/>
            <pc:sldMk cId="500462095" sldId="269"/>
            <ac:spMk id="2" creationId="{B8E7B5FF-ACA4-D704-4365-ED4DF63647C3}"/>
          </ac:spMkLst>
        </pc:spChg>
        <pc:spChg chg="del">
          <ac:chgData name="Karan Pisay" userId="464e890561e6f9ea" providerId="LiveId" clId="{BDCB205C-C7D5-4FB2-9ACD-6ED0C9FEE1A0}" dt="2022-05-10T07:18:06.740" v="3134" actId="478"/>
          <ac:spMkLst>
            <pc:docMk/>
            <pc:sldMk cId="500462095" sldId="269"/>
            <ac:spMk id="3" creationId="{6749A003-9559-47FF-4226-DCF0F3A4CC89}"/>
          </ac:spMkLst>
        </pc:spChg>
        <pc:spChg chg="add mod ord">
          <ac:chgData name="Karan Pisay" userId="464e890561e6f9ea" providerId="LiveId" clId="{BDCB205C-C7D5-4FB2-9ACD-6ED0C9FEE1A0}" dt="2022-05-10T07:33:10.814" v="3575" actId="26606"/>
          <ac:spMkLst>
            <pc:docMk/>
            <pc:sldMk cId="500462095" sldId="269"/>
            <ac:spMk id="4" creationId="{001B15ED-BD90-038E-A10D-39EC73AEC5B8}"/>
          </ac:spMkLst>
        </pc:spChg>
        <pc:spChg chg="add mod">
          <ac:chgData name="Karan Pisay" userId="464e890561e6f9ea" providerId="LiveId" clId="{BDCB205C-C7D5-4FB2-9ACD-6ED0C9FEE1A0}" dt="2022-05-10T07:33:35.230" v="3580" actId="1076"/>
          <ac:spMkLst>
            <pc:docMk/>
            <pc:sldMk cId="500462095" sldId="269"/>
            <ac:spMk id="7" creationId="{D820584E-0ABC-DA24-F4EC-8E455E6D5EA2}"/>
          </ac:spMkLst>
        </pc:spChg>
        <pc:spChg chg="add del">
          <ac:chgData name="Karan Pisay" userId="464e890561e6f9ea" providerId="LiveId" clId="{BDCB205C-C7D5-4FB2-9ACD-6ED0C9FEE1A0}" dt="2022-05-10T07:31:22.608" v="3551" actId="26606"/>
          <ac:spMkLst>
            <pc:docMk/>
            <pc:sldMk cId="500462095" sldId="269"/>
            <ac:spMk id="12" creationId="{C3896A03-3945-419A-B66B-4EE266EDD152}"/>
          </ac:spMkLst>
        </pc:spChg>
        <pc:spChg chg="add del">
          <ac:chgData name="Karan Pisay" userId="464e890561e6f9ea" providerId="LiveId" clId="{BDCB205C-C7D5-4FB2-9ACD-6ED0C9FEE1A0}" dt="2022-05-10T07:31:22.608" v="3551" actId="26606"/>
          <ac:spMkLst>
            <pc:docMk/>
            <pc:sldMk cId="500462095" sldId="269"/>
            <ac:spMk id="14" creationId="{B34F5AD2-EDBD-4BBD-A55C-EAFFD0C7097A}"/>
          </ac:spMkLst>
        </pc:spChg>
        <pc:spChg chg="add del">
          <ac:chgData name="Karan Pisay" userId="464e890561e6f9ea" providerId="LiveId" clId="{BDCB205C-C7D5-4FB2-9ACD-6ED0C9FEE1A0}" dt="2022-05-10T07:31:22.608" v="3551" actId="26606"/>
          <ac:spMkLst>
            <pc:docMk/>
            <pc:sldMk cId="500462095" sldId="269"/>
            <ac:spMk id="16" creationId="{450D3AD2-FA80-415F-A9CE-54D884561CD7}"/>
          </ac:spMkLst>
        </pc:spChg>
        <pc:spChg chg="add del">
          <ac:chgData name="Karan Pisay" userId="464e890561e6f9ea" providerId="LiveId" clId="{BDCB205C-C7D5-4FB2-9ACD-6ED0C9FEE1A0}" dt="2022-05-10T07:31:29.966" v="3553" actId="26606"/>
          <ac:spMkLst>
            <pc:docMk/>
            <pc:sldMk cId="500462095" sldId="269"/>
            <ac:spMk id="18" creationId="{B1595A09-E336-4D1B-9B3A-06A2287A54E2}"/>
          </ac:spMkLst>
        </pc:spChg>
        <pc:spChg chg="add del">
          <ac:chgData name="Karan Pisay" userId="464e890561e6f9ea" providerId="LiveId" clId="{BDCB205C-C7D5-4FB2-9ACD-6ED0C9FEE1A0}" dt="2022-05-10T07:31:29.966" v="3553" actId="26606"/>
          <ac:spMkLst>
            <pc:docMk/>
            <pc:sldMk cId="500462095" sldId="269"/>
            <ac:spMk id="19" creationId="{3540989C-C7B8-473B-BF87-6F2DA6A90006}"/>
          </ac:spMkLst>
        </pc:spChg>
        <pc:spChg chg="add del">
          <ac:chgData name="Karan Pisay" userId="464e890561e6f9ea" providerId="LiveId" clId="{BDCB205C-C7D5-4FB2-9ACD-6ED0C9FEE1A0}" dt="2022-05-10T07:31:47.250" v="3559" actId="26606"/>
          <ac:spMkLst>
            <pc:docMk/>
            <pc:sldMk cId="500462095" sldId="269"/>
            <ac:spMk id="24" creationId="{B8114C98-A349-4111-A123-E8EAB86ABE30}"/>
          </ac:spMkLst>
        </pc:spChg>
        <pc:spChg chg="add del">
          <ac:chgData name="Karan Pisay" userId="464e890561e6f9ea" providerId="LiveId" clId="{BDCB205C-C7D5-4FB2-9ACD-6ED0C9FEE1A0}" dt="2022-05-10T07:31:47.250" v="3559" actId="26606"/>
          <ac:spMkLst>
            <pc:docMk/>
            <pc:sldMk cId="500462095" sldId="269"/>
            <ac:spMk id="32" creationId="{E2D3D3F2-ABBB-4453-B1C5-1BEBF7E4DD56}"/>
          </ac:spMkLst>
        </pc:spChg>
        <pc:spChg chg="add del">
          <ac:chgData name="Karan Pisay" userId="464e890561e6f9ea" providerId="LiveId" clId="{BDCB205C-C7D5-4FB2-9ACD-6ED0C9FEE1A0}" dt="2022-05-10T07:31:32.488" v="3555" actId="26606"/>
          <ac:spMkLst>
            <pc:docMk/>
            <pc:sldMk cId="500462095" sldId="269"/>
            <ac:spMk id="34" creationId="{A3BAF07C-C39E-42EB-BB22-8D46691D9735}"/>
          </ac:spMkLst>
        </pc:spChg>
        <pc:spChg chg="add del">
          <ac:chgData name="Karan Pisay" userId="464e890561e6f9ea" providerId="LiveId" clId="{BDCB205C-C7D5-4FB2-9ACD-6ED0C9FEE1A0}" dt="2022-05-10T07:31:32.488" v="3555" actId="26606"/>
          <ac:spMkLst>
            <pc:docMk/>
            <pc:sldMk cId="500462095" sldId="269"/>
            <ac:spMk id="35" creationId="{44C110BA-81E8-4247-853A-5F2B93E92E46}"/>
          </ac:spMkLst>
        </pc:spChg>
        <pc:spChg chg="add del">
          <ac:chgData name="Karan Pisay" userId="464e890561e6f9ea" providerId="LiveId" clId="{BDCB205C-C7D5-4FB2-9ACD-6ED0C9FEE1A0}" dt="2022-05-10T07:31:41.506" v="3557" actId="26606"/>
          <ac:spMkLst>
            <pc:docMk/>
            <pc:sldMk cId="500462095" sldId="269"/>
            <ac:spMk id="41" creationId="{B0792D4F-247E-46FE-85FC-881DEFA41D94}"/>
          </ac:spMkLst>
        </pc:spChg>
        <pc:spChg chg="add del">
          <ac:chgData name="Karan Pisay" userId="464e890561e6f9ea" providerId="LiveId" clId="{BDCB205C-C7D5-4FB2-9ACD-6ED0C9FEE1A0}" dt="2022-05-10T07:31:41.506" v="3557" actId="26606"/>
          <ac:spMkLst>
            <pc:docMk/>
            <pc:sldMk cId="500462095" sldId="269"/>
            <ac:spMk id="42" creationId="{FA3CD3A3-D3C1-4567-BEC0-3A50E9A3A630}"/>
          </ac:spMkLst>
        </pc:spChg>
        <pc:spChg chg="add del">
          <ac:chgData name="Karan Pisay" userId="464e890561e6f9ea" providerId="LiveId" clId="{BDCB205C-C7D5-4FB2-9ACD-6ED0C9FEE1A0}" dt="2022-05-10T07:31:47.250" v="3559" actId="26606"/>
          <ac:spMkLst>
            <pc:docMk/>
            <pc:sldMk cId="500462095" sldId="269"/>
            <ac:spMk id="45" creationId="{D7A453D2-15D8-4403-815F-291FA16340D9}"/>
          </ac:spMkLst>
        </pc:spChg>
        <pc:spChg chg="add del">
          <ac:chgData name="Karan Pisay" userId="464e890561e6f9ea" providerId="LiveId" clId="{BDCB205C-C7D5-4FB2-9ACD-6ED0C9FEE1A0}" dt="2022-05-10T07:31:47.250" v="3559" actId="26606"/>
          <ac:spMkLst>
            <pc:docMk/>
            <pc:sldMk cId="500462095" sldId="269"/>
            <ac:spMk id="46" creationId="{8161EA6B-09CA-445B-AB0D-8DF76FA92DEF}"/>
          </ac:spMkLst>
        </pc:spChg>
        <pc:spChg chg="add del">
          <ac:chgData name="Karan Pisay" userId="464e890561e6f9ea" providerId="LiveId" clId="{BDCB205C-C7D5-4FB2-9ACD-6ED0C9FEE1A0}" dt="2022-05-10T07:31:49.188" v="3561" actId="26606"/>
          <ac:spMkLst>
            <pc:docMk/>
            <pc:sldMk cId="500462095" sldId="269"/>
            <ac:spMk id="57" creationId="{C3896A03-3945-419A-B66B-4EE266EDD152}"/>
          </ac:spMkLst>
        </pc:spChg>
        <pc:spChg chg="add del">
          <ac:chgData name="Karan Pisay" userId="464e890561e6f9ea" providerId="LiveId" clId="{BDCB205C-C7D5-4FB2-9ACD-6ED0C9FEE1A0}" dt="2022-05-10T07:31:49.188" v="3561" actId="26606"/>
          <ac:spMkLst>
            <pc:docMk/>
            <pc:sldMk cId="500462095" sldId="269"/>
            <ac:spMk id="58" creationId="{B34F5AD2-EDBD-4BBD-A55C-EAFFD0C7097A}"/>
          </ac:spMkLst>
        </pc:spChg>
        <pc:spChg chg="add del">
          <ac:chgData name="Karan Pisay" userId="464e890561e6f9ea" providerId="LiveId" clId="{BDCB205C-C7D5-4FB2-9ACD-6ED0C9FEE1A0}" dt="2022-05-10T07:31:49.188" v="3561" actId="26606"/>
          <ac:spMkLst>
            <pc:docMk/>
            <pc:sldMk cId="500462095" sldId="269"/>
            <ac:spMk id="59" creationId="{450D3AD2-FA80-415F-A9CE-54D884561CD7}"/>
          </ac:spMkLst>
        </pc:spChg>
        <pc:spChg chg="add del">
          <ac:chgData name="Karan Pisay" userId="464e890561e6f9ea" providerId="LiveId" clId="{BDCB205C-C7D5-4FB2-9ACD-6ED0C9FEE1A0}" dt="2022-05-10T07:31:51.652" v="3563" actId="26606"/>
          <ac:spMkLst>
            <pc:docMk/>
            <pc:sldMk cId="500462095" sldId="269"/>
            <ac:spMk id="61" creationId="{32AEEBC8-9D30-42EF-95F2-386C2653FBF0}"/>
          </ac:spMkLst>
        </pc:spChg>
        <pc:spChg chg="add del">
          <ac:chgData name="Karan Pisay" userId="464e890561e6f9ea" providerId="LiveId" clId="{BDCB205C-C7D5-4FB2-9ACD-6ED0C9FEE1A0}" dt="2022-05-10T07:31:51.652" v="3563" actId="26606"/>
          <ac:spMkLst>
            <pc:docMk/>
            <pc:sldMk cId="500462095" sldId="269"/>
            <ac:spMk id="62" creationId="{2E92FA66-67D7-4CB4-94D3-E643A9AD4757}"/>
          </ac:spMkLst>
        </pc:spChg>
        <pc:spChg chg="add mod">
          <ac:chgData name="Karan Pisay" userId="464e890561e6f9ea" providerId="LiveId" clId="{BDCB205C-C7D5-4FB2-9ACD-6ED0C9FEE1A0}" dt="2022-05-10T07:37:05.961" v="3710" actId="115"/>
          <ac:spMkLst>
            <pc:docMk/>
            <pc:sldMk cId="500462095" sldId="269"/>
            <ac:spMk id="63" creationId="{192D2B80-4966-C84E-7889-477FEBB8F419}"/>
          </ac:spMkLst>
        </pc:spChg>
        <pc:spChg chg="add del">
          <ac:chgData name="Karan Pisay" userId="464e890561e6f9ea" providerId="LiveId" clId="{BDCB205C-C7D5-4FB2-9ACD-6ED0C9FEE1A0}" dt="2022-05-10T07:33:10.814" v="3575" actId="26606"/>
          <ac:spMkLst>
            <pc:docMk/>
            <pc:sldMk cId="500462095" sldId="269"/>
            <ac:spMk id="64" creationId="{D7A453D2-15D8-4403-815F-291FA16340D9}"/>
          </ac:spMkLst>
        </pc:spChg>
        <pc:spChg chg="add del">
          <ac:chgData name="Karan Pisay" userId="464e890561e6f9ea" providerId="LiveId" clId="{BDCB205C-C7D5-4FB2-9ACD-6ED0C9FEE1A0}" dt="2022-05-10T07:33:10.814" v="3575" actId="26606"/>
          <ac:spMkLst>
            <pc:docMk/>
            <pc:sldMk cId="500462095" sldId="269"/>
            <ac:spMk id="65" creationId="{8161EA6B-09CA-445B-AB0D-8DF76FA92DEF}"/>
          </ac:spMkLst>
        </pc:spChg>
        <pc:spChg chg="add del">
          <ac:chgData name="Karan Pisay" userId="464e890561e6f9ea" providerId="LiveId" clId="{BDCB205C-C7D5-4FB2-9ACD-6ED0C9FEE1A0}" dt="2022-05-10T07:33:10.814" v="3575" actId="26606"/>
          <ac:spMkLst>
            <pc:docMk/>
            <pc:sldMk cId="500462095" sldId="269"/>
            <ac:spMk id="69" creationId="{B8114C98-A349-4111-A123-E8EAB86ABE30}"/>
          </ac:spMkLst>
        </pc:spChg>
        <pc:spChg chg="add del">
          <ac:chgData name="Karan Pisay" userId="464e890561e6f9ea" providerId="LiveId" clId="{BDCB205C-C7D5-4FB2-9ACD-6ED0C9FEE1A0}" dt="2022-05-10T07:33:10.814" v="3575" actId="26606"/>
          <ac:spMkLst>
            <pc:docMk/>
            <pc:sldMk cId="500462095" sldId="269"/>
            <ac:spMk id="71" creationId="{E2D3D3F2-ABBB-4453-B1C5-1BEBF7E4DD56}"/>
          </ac:spMkLst>
        </pc:spChg>
        <pc:grpChg chg="add del">
          <ac:chgData name="Karan Pisay" userId="464e890561e6f9ea" providerId="LiveId" clId="{BDCB205C-C7D5-4FB2-9ACD-6ED0C9FEE1A0}" dt="2022-05-10T07:31:47.250" v="3559" actId="26606"/>
          <ac:grpSpMkLst>
            <pc:docMk/>
            <pc:sldMk cId="500462095" sldId="269"/>
            <ac:grpSpMk id="26" creationId="{670FB431-AE18-414D-92F4-1D12D1991152}"/>
          </ac:grpSpMkLst>
        </pc:grpChg>
        <pc:grpChg chg="add del">
          <ac:chgData name="Karan Pisay" userId="464e890561e6f9ea" providerId="LiveId" clId="{BDCB205C-C7D5-4FB2-9ACD-6ED0C9FEE1A0}" dt="2022-05-10T07:31:32.488" v="3555" actId="26606"/>
          <ac:grpSpMkLst>
            <pc:docMk/>
            <pc:sldMk cId="500462095" sldId="269"/>
            <ac:grpSpMk id="36" creationId="{D8E9CF54-0466-4261-9E62-0249E60E1886}"/>
          </ac:grpSpMkLst>
        </pc:grpChg>
        <pc:grpChg chg="add del">
          <ac:chgData name="Karan Pisay" userId="464e890561e6f9ea" providerId="LiveId" clId="{BDCB205C-C7D5-4FB2-9ACD-6ED0C9FEE1A0}" dt="2022-05-10T07:31:47.250" v="3559" actId="26606"/>
          <ac:grpSpMkLst>
            <pc:docMk/>
            <pc:sldMk cId="500462095" sldId="269"/>
            <ac:grpSpMk id="40" creationId="{4043ADFC-DC2E-40D2-954D-4A13B908DA80}"/>
          </ac:grpSpMkLst>
        </pc:grpChg>
        <pc:grpChg chg="add del">
          <ac:chgData name="Karan Pisay" userId="464e890561e6f9ea" providerId="LiveId" clId="{BDCB205C-C7D5-4FB2-9ACD-6ED0C9FEE1A0}" dt="2022-05-10T07:31:47.250" v="3559" actId="26606"/>
          <ac:grpSpMkLst>
            <pc:docMk/>
            <pc:sldMk cId="500462095" sldId="269"/>
            <ac:grpSpMk id="47" creationId="{74E65F23-789E-4CB9-B34F-46A85E25D667}"/>
          </ac:grpSpMkLst>
        </pc:grpChg>
        <pc:grpChg chg="add del">
          <ac:chgData name="Karan Pisay" userId="464e890561e6f9ea" providerId="LiveId" clId="{BDCB205C-C7D5-4FB2-9ACD-6ED0C9FEE1A0}" dt="2022-05-10T07:31:47.250" v="3559" actId="26606"/>
          <ac:grpSpMkLst>
            <pc:docMk/>
            <pc:sldMk cId="500462095" sldId="269"/>
            <ac:grpSpMk id="50" creationId="{8214E4A5-A0D2-42C4-8D14-D2A7E495F041}"/>
          </ac:grpSpMkLst>
        </pc:grpChg>
        <pc:grpChg chg="add del">
          <ac:chgData name="Karan Pisay" userId="464e890561e6f9ea" providerId="LiveId" clId="{BDCB205C-C7D5-4FB2-9ACD-6ED0C9FEE1A0}" dt="2022-05-10T07:33:10.814" v="3575" actId="26606"/>
          <ac:grpSpMkLst>
            <pc:docMk/>
            <pc:sldMk cId="500462095" sldId="269"/>
            <ac:grpSpMk id="66" creationId="{74E65F23-789E-4CB9-B34F-46A85E25D667}"/>
          </ac:grpSpMkLst>
        </pc:grpChg>
        <pc:grpChg chg="add del">
          <ac:chgData name="Karan Pisay" userId="464e890561e6f9ea" providerId="LiveId" clId="{BDCB205C-C7D5-4FB2-9ACD-6ED0C9FEE1A0}" dt="2022-05-10T07:33:10.814" v="3575" actId="26606"/>
          <ac:grpSpMkLst>
            <pc:docMk/>
            <pc:sldMk cId="500462095" sldId="269"/>
            <ac:grpSpMk id="70" creationId="{670FB431-AE18-414D-92F4-1D12D1991152}"/>
          </ac:grpSpMkLst>
        </pc:grpChg>
        <pc:grpChg chg="add del">
          <ac:chgData name="Karan Pisay" userId="464e890561e6f9ea" providerId="LiveId" clId="{BDCB205C-C7D5-4FB2-9ACD-6ED0C9FEE1A0}" dt="2022-05-10T07:33:10.814" v="3575" actId="26606"/>
          <ac:grpSpMkLst>
            <pc:docMk/>
            <pc:sldMk cId="500462095" sldId="269"/>
            <ac:grpSpMk id="72" creationId="{8214E4A5-A0D2-42C4-8D14-D2A7E495F041}"/>
          </ac:grpSpMkLst>
        </pc:grpChg>
        <pc:grpChg chg="add del">
          <ac:chgData name="Karan Pisay" userId="464e890561e6f9ea" providerId="LiveId" clId="{BDCB205C-C7D5-4FB2-9ACD-6ED0C9FEE1A0}" dt="2022-05-10T07:33:10.814" v="3575" actId="26606"/>
          <ac:grpSpMkLst>
            <pc:docMk/>
            <pc:sldMk cId="500462095" sldId="269"/>
            <ac:grpSpMk id="75" creationId="{4043ADFC-DC2E-40D2-954D-4A13B908DA80}"/>
          </ac:grpSpMkLst>
        </pc:grpChg>
        <pc:picChg chg="add mod ord">
          <ac:chgData name="Karan Pisay" userId="464e890561e6f9ea" providerId="LiveId" clId="{BDCB205C-C7D5-4FB2-9ACD-6ED0C9FEE1A0}" dt="2022-05-10T07:35:02.021" v="3586" actId="1076"/>
          <ac:picMkLst>
            <pc:docMk/>
            <pc:sldMk cId="500462095" sldId="269"/>
            <ac:picMk id="6" creationId="{22614EBD-E87B-DE57-79C8-2C38ADD8EE13}"/>
          </ac:picMkLst>
        </pc:picChg>
        <pc:picChg chg="add mod">
          <ac:chgData name="Karan Pisay" userId="464e890561e6f9ea" providerId="LiveId" clId="{BDCB205C-C7D5-4FB2-9ACD-6ED0C9FEE1A0}" dt="2022-05-10T07:35:34.630" v="3591" actId="1076"/>
          <ac:picMkLst>
            <pc:docMk/>
            <pc:sldMk cId="500462095" sldId="269"/>
            <ac:picMk id="56" creationId="{BD627DF7-BCF3-356D-9D87-CB3D06E417B4}"/>
          </ac:picMkLst>
        </pc:picChg>
        <pc:cxnChg chg="add mod">
          <ac:chgData name="Karan Pisay" userId="464e890561e6f9ea" providerId="LiveId" clId="{BDCB205C-C7D5-4FB2-9ACD-6ED0C9FEE1A0}" dt="2022-05-10T07:35:15.910" v="3587" actId="1076"/>
          <ac:cxnSpMkLst>
            <pc:docMk/>
            <pc:sldMk cId="500462095" sldId="269"/>
            <ac:cxnSpMk id="9" creationId="{5F9BD56F-6527-B3F1-C058-D8535E3D4F50}"/>
          </ac:cxnSpMkLst>
        </pc:cxnChg>
        <pc:cxnChg chg="add mod">
          <ac:chgData name="Karan Pisay" userId="464e890561e6f9ea" providerId="LiveId" clId="{BDCB205C-C7D5-4FB2-9ACD-6ED0C9FEE1A0}" dt="2022-05-10T07:35:30.220" v="3590" actId="14100"/>
          <ac:cxnSpMkLst>
            <pc:docMk/>
            <pc:sldMk cId="500462095" sldId="269"/>
            <ac:cxnSpMk id="11" creationId="{3240CC4A-477C-EBD3-2517-A8D0C29339E5}"/>
          </ac:cxnSpMkLst>
        </pc:cxnChg>
        <pc:cxnChg chg="add del">
          <ac:chgData name="Karan Pisay" userId="464e890561e6f9ea" providerId="LiveId" clId="{BDCB205C-C7D5-4FB2-9ACD-6ED0C9FEE1A0}" dt="2022-05-10T07:31:41.506" v="3557" actId="26606"/>
          <ac:cxnSpMkLst>
            <pc:docMk/>
            <pc:sldMk cId="500462095" sldId="269"/>
            <ac:cxnSpMk id="43" creationId="{B56D13EF-D431-4D0F-BFFC-1B5A686FF9BD}"/>
          </ac:cxnSpMkLst>
        </pc:cxnChg>
      </pc:sldChg>
      <pc:sldChg chg="modSp new mod setBg">
        <pc:chgData name="Karan Pisay" userId="464e890561e6f9ea" providerId="LiveId" clId="{BDCB205C-C7D5-4FB2-9ACD-6ED0C9FEE1A0}" dt="2022-05-10T17:44:26.047" v="4305" actId="13926"/>
        <pc:sldMkLst>
          <pc:docMk/>
          <pc:sldMk cId="1680234323" sldId="270"/>
        </pc:sldMkLst>
        <pc:spChg chg="mod">
          <ac:chgData name="Karan Pisay" userId="464e890561e6f9ea" providerId="LiveId" clId="{BDCB205C-C7D5-4FB2-9ACD-6ED0C9FEE1A0}" dt="2022-05-10T17:42:20.188" v="4284" actId="1076"/>
          <ac:spMkLst>
            <pc:docMk/>
            <pc:sldMk cId="1680234323" sldId="270"/>
            <ac:spMk id="2" creationId="{3598D5DF-2CCD-11F7-52DF-8E8152A74F5E}"/>
          </ac:spMkLst>
        </pc:spChg>
        <pc:spChg chg="mod">
          <ac:chgData name="Karan Pisay" userId="464e890561e6f9ea" providerId="LiveId" clId="{BDCB205C-C7D5-4FB2-9ACD-6ED0C9FEE1A0}" dt="2022-05-10T17:44:26.047" v="4305" actId="13926"/>
          <ac:spMkLst>
            <pc:docMk/>
            <pc:sldMk cId="1680234323" sldId="270"/>
            <ac:spMk id="3" creationId="{AACB5744-F517-74AF-F681-443C69EEB278}"/>
          </ac:spMkLst>
        </pc:spChg>
      </pc:sldChg>
      <pc:sldChg chg="addSp delSp modSp new mod setBg setClrOvrMap">
        <pc:chgData name="Karan Pisay" userId="464e890561e6f9ea" providerId="LiveId" clId="{BDCB205C-C7D5-4FB2-9ACD-6ED0C9FEE1A0}" dt="2022-05-10T17:41:03.192" v="4265" actId="20577"/>
        <pc:sldMkLst>
          <pc:docMk/>
          <pc:sldMk cId="209978392" sldId="271"/>
        </pc:sldMkLst>
        <pc:spChg chg="add del mod">
          <ac:chgData name="Karan Pisay" userId="464e890561e6f9ea" providerId="LiveId" clId="{BDCB205C-C7D5-4FB2-9ACD-6ED0C9FEE1A0}" dt="2022-05-10T17:36:43.470" v="4163" actId="26606"/>
          <ac:spMkLst>
            <pc:docMk/>
            <pc:sldMk cId="209978392" sldId="271"/>
            <ac:spMk id="2" creationId="{82D0BE52-90C2-684F-098E-932A523BCF3F}"/>
          </ac:spMkLst>
        </pc:spChg>
        <pc:spChg chg="del">
          <ac:chgData name="Karan Pisay" userId="464e890561e6f9ea" providerId="LiveId" clId="{BDCB205C-C7D5-4FB2-9ACD-6ED0C9FEE1A0}" dt="2022-05-10T07:41:56.672" v="3760" actId="478"/>
          <ac:spMkLst>
            <pc:docMk/>
            <pc:sldMk cId="209978392" sldId="271"/>
            <ac:spMk id="2" creationId="{DE96E192-F2EC-3683-3E96-E49274C11C3F}"/>
          </ac:spMkLst>
        </pc:spChg>
        <pc:spChg chg="del">
          <ac:chgData name="Karan Pisay" userId="464e890561e6f9ea" providerId="LiveId" clId="{BDCB205C-C7D5-4FB2-9ACD-6ED0C9FEE1A0}" dt="2022-05-10T07:41:54.642" v="3759" actId="478"/>
          <ac:spMkLst>
            <pc:docMk/>
            <pc:sldMk cId="209978392" sldId="271"/>
            <ac:spMk id="3" creationId="{71A948E4-8A17-BFF0-5616-ED136074374B}"/>
          </ac:spMkLst>
        </pc:spChg>
        <pc:spChg chg="add mod">
          <ac:chgData name="Karan Pisay" userId="464e890561e6f9ea" providerId="LiveId" clId="{BDCB205C-C7D5-4FB2-9ACD-6ED0C9FEE1A0}" dt="2022-05-10T17:39:55.823" v="4235" actId="27636"/>
          <ac:spMkLst>
            <pc:docMk/>
            <pc:sldMk cId="209978392" sldId="271"/>
            <ac:spMk id="4" creationId="{D1F77000-EAD6-C341-EEFD-5D25699E7F70}"/>
          </ac:spMkLst>
        </pc:spChg>
        <pc:spChg chg="add del">
          <ac:chgData name="Karan Pisay" userId="464e890561e6f9ea" providerId="LiveId" clId="{BDCB205C-C7D5-4FB2-9ACD-6ED0C9FEE1A0}" dt="2022-05-10T17:36:43.462" v="4162" actId="26606"/>
          <ac:spMkLst>
            <pc:docMk/>
            <pc:sldMk cId="209978392" sldId="271"/>
            <ac:spMk id="9" creationId="{907EF6B7-1338-4443-8C46-6A318D952DFD}"/>
          </ac:spMkLst>
        </pc:spChg>
        <pc:spChg chg="add del">
          <ac:chgData name="Karan Pisay" userId="464e890561e6f9ea" providerId="LiveId" clId="{BDCB205C-C7D5-4FB2-9ACD-6ED0C9FEE1A0}" dt="2022-05-10T17:36:38.357" v="4160" actId="26606"/>
          <ac:spMkLst>
            <pc:docMk/>
            <pc:sldMk cId="209978392" sldId="271"/>
            <ac:spMk id="10" creationId="{2E442304-DDBD-4F7B-8017-36BCC863FB40}"/>
          </ac:spMkLst>
        </pc:spChg>
        <pc:spChg chg="add del">
          <ac:chgData name="Karan Pisay" userId="464e890561e6f9ea" providerId="LiveId" clId="{BDCB205C-C7D5-4FB2-9ACD-6ED0C9FEE1A0}" dt="2022-05-10T17:36:43.462" v="4162" actId="26606"/>
          <ac:spMkLst>
            <pc:docMk/>
            <pc:sldMk cId="209978392" sldId="271"/>
            <ac:spMk id="11" creationId="{DAAE4CDD-124C-4DCF-9584-B6033B545DD5}"/>
          </ac:spMkLst>
        </pc:spChg>
        <pc:spChg chg="add del">
          <ac:chgData name="Karan Pisay" userId="464e890561e6f9ea" providerId="LiveId" clId="{BDCB205C-C7D5-4FB2-9ACD-6ED0C9FEE1A0}" dt="2022-05-10T17:36:38.357" v="4160" actId="26606"/>
          <ac:spMkLst>
            <pc:docMk/>
            <pc:sldMk cId="209978392" sldId="271"/>
            <ac:spMk id="12" creationId="{5E107275-3853-46FD-A241-DE4355A42675}"/>
          </ac:spMkLst>
        </pc:spChg>
        <pc:spChg chg="add del">
          <ac:chgData name="Karan Pisay" userId="464e890561e6f9ea" providerId="LiveId" clId="{BDCB205C-C7D5-4FB2-9ACD-6ED0C9FEE1A0}" dt="2022-05-10T17:36:43.462" v="4162" actId="26606"/>
          <ac:spMkLst>
            <pc:docMk/>
            <pc:sldMk cId="209978392" sldId="271"/>
            <ac:spMk id="13" creationId="{081E4A58-353D-44AE-B2FC-2A74E2E400F7}"/>
          </ac:spMkLst>
        </pc:spChg>
        <pc:spChg chg="add del">
          <ac:chgData name="Karan Pisay" userId="464e890561e6f9ea" providerId="LiveId" clId="{BDCB205C-C7D5-4FB2-9ACD-6ED0C9FEE1A0}" dt="2022-05-10T17:36:43.462" v="4162" actId="26606"/>
          <ac:spMkLst>
            <pc:docMk/>
            <pc:sldMk cId="209978392" sldId="271"/>
            <ac:spMk id="14" creationId="{82D0BE52-90C2-684F-098E-932A523BCF3F}"/>
          </ac:spMkLst>
        </pc:spChg>
        <pc:spChg chg="add del">
          <ac:chgData name="Karan Pisay" userId="464e890561e6f9ea" providerId="LiveId" clId="{BDCB205C-C7D5-4FB2-9ACD-6ED0C9FEE1A0}" dt="2022-05-10T17:38:16.554" v="4184" actId="26606"/>
          <ac:spMkLst>
            <pc:docMk/>
            <pc:sldMk cId="209978392" sldId="271"/>
            <ac:spMk id="16" creationId="{AD21898E-86C0-4C8A-A76C-DF33E844C87A}"/>
          </ac:spMkLst>
        </pc:spChg>
        <pc:spChg chg="add del">
          <ac:chgData name="Karan Pisay" userId="464e890561e6f9ea" providerId="LiveId" clId="{BDCB205C-C7D5-4FB2-9ACD-6ED0C9FEE1A0}" dt="2022-05-10T17:38:16.554" v="4184" actId="26606"/>
          <ac:spMkLst>
            <pc:docMk/>
            <pc:sldMk cId="209978392" sldId="271"/>
            <ac:spMk id="17" creationId="{5C8F04BD-D093-45D0-B54C-50FDB308B4EE}"/>
          </ac:spMkLst>
        </pc:spChg>
        <pc:spChg chg="add mod">
          <ac:chgData name="Karan Pisay" userId="464e890561e6f9ea" providerId="LiveId" clId="{BDCB205C-C7D5-4FB2-9ACD-6ED0C9FEE1A0}" dt="2022-05-10T17:41:03.192" v="4265" actId="20577"/>
          <ac:spMkLst>
            <pc:docMk/>
            <pc:sldMk cId="209978392" sldId="271"/>
            <ac:spMk id="18" creationId="{82D0BE52-90C2-684F-098E-932A523BCF3F}"/>
          </ac:spMkLst>
        </pc:spChg>
        <pc:spChg chg="add del">
          <ac:chgData name="Karan Pisay" userId="464e890561e6f9ea" providerId="LiveId" clId="{BDCB205C-C7D5-4FB2-9ACD-6ED0C9FEE1A0}" dt="2022-05-10T17:38:29.064" v="4187" actId="26606"/>
          <ac:spMkLst>
            <pc:docMk/>
            <pc:sldMk cId="209978392" sldId="271"/>
            <ac:spMk id="23" creationId="{025E2AA9-10C9-4A14-BEA3-064CD0131100}"/>
          </ac:spMkLst>
        </pc:spChg>
        <pc:spChg chg="add del">
          <ac:chgData name="Karan Pisay" userId="464e890561e6f9ea" providerId="LiveId" clId="{BDCB205C-C7D5-4FB2-9ACD-6ED0C9FEE1A0}" dt="2022-05-10T17:38:29.064" v="4187" actId="26606"/>
          <ac:spMkLst>
            <pc:docMk/>
            <pc:sldMk cId="209978392" sldId="271"/>
            <ac:spMk id="25" creationId="{F076F371-EE61-49EA-AA2A-3582C3AC9BCD}"/>
          </ac:spMkLst>
        </pc:spChg>
        <pc:spChg chg="add">
          <ac:chgData name="Karan Pisay" userId="464e890561e6f9ea" providerId="LiveId" clId="{BDCB205C-C7D5-4FB2-9ACD-6ED0C9FEE1A0}" dt="2022-05-10T17:38:29.064" v="4187" actId="26606"/>
          <ac:spMkLst>
            <pc:docMk/>
            <pc:sldMk cId="209978392" sldId="271"/>
            <ac:spMk id="30" creationId="{AD8BD7AA-000F-4149-9FF6-E8DB2DE6F146}"/>
          </ac:spMkLst>
        </pc:spChg>
        <pc:spChg chg="add">
          <ac:chgData name="Karan Pisay" userId="464e890561e6f9ea" providerId="LiveId" clId="{BDCB205C-C7D5-4FB2-9ACD-6ED0C9FEE1A0}" dt="2022-05-10T17:38:29.064" v="4187" actId="26606"/>
          <ac:spMkLst>
            <pc:docMk/>
            <pc:sldMk cId="209978392" sldId="271"/>
            <ac:spMk id="32" creationId="{54A4A823-72DC-4BA8-8157-D36A8939A2FD}"/>
          </ac:spMkLst>
        </pc:spChg>
        <pc:graphicFrameChg chg="add del">
          <ac:chgData name="Karan Pisay" userId="464e890561e6f9ea" providerId="LiveId" clId="{BDCB205C-C7D5-4FB2-9ACD-6ED0C9FEE1A0}" dt="2022-05-10T17:36:38.357" v="4160" actId="26606"/>
          <ac:graphicFrameMkLst>
            <pc:docMk/>
            <pc:sldMk cId="209978392" sldId="271"/>
            <ac:graphicFrameMk id="6" creationId="{1FFC82D1-F1D5-0EE5-4107-01E7C4915F11}"/>
          </ac:graphicFrameMkLst>
        </pc:graphicFrameChg>
      </pc:sldChg>
      <pc:sldChg chg="addSp delSp modSp new mod setBg setClrOvrMap">
        <pc:chgData name="Karan Pisay" userId="464e890561e6f9ea" providerId="LiveId" clId="{BDCB205C-C7D5-4FB2-9ACD-6ED0C9FEE1A0}" dt="2022-05-10T17:46:25.829" v="4322" actId="123"/>
        <pc:sldMkLst>
          <pc:docMk/>
          <pc:sldMk cId="1074798500" sldId="272"/>
        </pc:sldMkLst>
        <pc:spChg chg="del">
          <ac:chgData name="Karan Pisay" userId="464e890561e6f9ea" providerId="LiveId" clId="{BDCB205C-C7D5-4FB2-9ACD-6ED0C9FEE1A0}" dt="2022-05-10T17:07:02.597" v="3889" actId="478"/>
          <ac:spMkLst>
            <pc:docMk/>
            <pc:sldMk cId="1074798500" sldId="272"/>
            <ac:spMk id="2" creationId="{5A93AB8D-04E5-0EF9-7377-D45CA694847E}"/>
          </ac:spMkLst>
        </pc:spChg>
        <pc:spChg chg="del">
          <ac:chgData name="Karan Pisay" userId="464e890561e6f9ea" providerId="LiveId" clId="{BDCB205C-C7D5-4FB2-9ACD-6ED0C9FEE1A0}" dt="2022-05-10T17:07:04.776" v="3890" actId="478"/>
          <ac:spMkLst>
            <pc:docMk/>
            <pc:sldMk cId="1074798500" sldId="272"/>
            <ac:spMk id="3" creationId="{3CA20C82-8D33-FFB8-CEF7-D99AF662AE71}"/>
          </ac:spMkLst>
        </pc:spChg>
        <pc:spChg chg="add mod">
          <ac:chgData name="Karan Pisay" userId="464e890561e6f9ea" providerId="LiveId" clId="{BDCB205C-C7D5-4FB2-9ACD-6ED0C9FEE1A0}" dt="2022-05-10T17:46:14.357" v="4317" actId="26606"/>
          <ac:spMkLst>
            <pc:docMk/>
            <pc:sldMk cId="1074798500" sldId="272"/>
            <ac:spMk id="4" creationId="{7E7F4A72-9BF3-AAB7-53CF-C4C6B67EF044}"/>
          </ac:spMkLst>
        </pc:spChg>
        <pc:spChg chg="add del mod">
          <ac:chgData name="Karan Pisay" userId="464e890561e6f9ea" providerId="LiveId" clId="{BDCB205C-C7D5-4FB2-9ACD-6ED0C9FEE1A0}" dt="2022-05-10T17:08:05.520" v="3931"/>
          <ac:spMkLst>
            <pc:docMk/>
            <pc:sldMk cId="1074798500" sldId="272"/>
            <ac:spMk id="5" creationId="{4C33A70F-C5B3-CA4F-FEEF-A5B36B252837}"/>
          </ac:spMkLst>
        </pc:spChg>
        <pc:spChg chg="add mod">
          <ac:chgData name="Karan Pisay" userId="464e890561e6f9ea" providerId="LiveId" clId="{BDCB205C-C7D5-4FB2-9ACD-6ED0C9FEE1A0}" dt="2022-05-10T17:46:25.829" v="4322" actId="123"/>
          <ac:spMkLst>
            <pc:docMk/>
            <pc:sldMk cId="1074798500" sldId="272"/>
            <ac:spMk id="6" creationId="{CF6F4B61-EF44-832D-2433-5203DBFC73D0}"/>
          </ac:spMkLst>
        </pc:spChg>
        <pc:spChg chg="add del">
          <ac:chgData name="Karan Pisay" userId="464e890561e6f9ea" providerId="LiveId" clId="{BDCB205C-C7D5-4FB2-9ACD-6ED0C9FEE1A0}" dt="2022-05-10T17:46:14.365" v="4318" actId="26606"/>
          <ac:spMkLst>
            <pc:docMk/>
            <pc:sldMk cId="1074798500" sldId="272"/>
            <ac:spMk id="71" creationId="{3CD9DF72-87A3-404E-A828-84CBF11A8303}"/>
          </ac:spMkLst>
        </pc:spChg>
        <pc:spChg chg="add del">
          <ac:chgData name="Karan Pisay" userId="464e890561e6f9ea" providerId="LiveId" clId="{BDCB205C-C7D5-4FB2-9ACD-6ED0C9FEE1A0}" dt="2022-05-10T17:45:42.037" v="4311" actId="26606"/>
          <ac:spMkLst>
            <pc:docMk/>
            <pc:sldMk cId="1074798500" sldId="272"/>
            <ac:spMk id="135" creationId="{E862BE82-D00D-42C1-BF16-93AA37870C32}"/>
          </ac:spMkLst>
        </pc:spChg>
        <pc:spChg chg="add del">
          <ac:chgData name="Karan Pisay" userId="464e890561e6f9ea" providerId="LiveId" clId="{BDCB205C-C7D5-4FB2-9ACD-6ED0C9FEE1A0}" dt="2022-05-10T17:45:42.037" v="4311" actId="26606"/>
          <ac:spMkLst>
            <pc:docMk/>
            <pc:sldMk cId="1074798500" sldId="272"/>
            <ac:spMk id="137" creationId="{F6D92C2D-1D3D-4974-918C-06579FB354A9}"/>
          </ac:spMkLst>
        </pc:spChg>
        <pc:spChg chg="add del">
          <ac:chgData name="Karan Pisay" userId="464e890561e6f9ea" providerId="LiveId" clId="{BDCB205C-C7D5-4FB2-9ACD-6ED0C9FEE1A0}" dt="2022-05-10T17:45:54.949" v="4313" actId="26606"/>
          <ac:spMkLst>
            <pc:docMk/>
            <pc:sldMk cId="1074798500" sldId="272"/>
            <ac:spMk id="1028" creationId="{3CD9DF72-87A3-404E-A828-84CBF11A8303}"/>
          </ac:spMkLst>
        </pc:spChg>
        <pc:spChg chg="add del">
          <ac:chgData name="Karan Pisay" userId="464e890561e6f9ea" providerId="LiveId" clId="{BDCB205C-C7D5-4FB2-9ACD-6ED0C9FEE1A0}" dt="2022-05-10T17:46:10.553" v="4315" actId="26606"/>
          <ac:spMkLst>
            <pc:docMk/>
            <pc:sldMk cId="1074798500" sldId="272"/>
            <ac:spMk id="1031" creationId="{5FDF4720-5445-47BE-89FE-E40D1AE6F619}"/>
          </ac:spMkLst>
        </pc:spChg>
        <pc:spChg chg="add del">
          <ac:chgData name="Karan Pisay" userId="464e890561e6f9ea" providerId="LiveId" clId="{BDCB205C-C7D5-4FB2-9ACD-6ED0C9FEE1A0}" dt="2022-05-10T17:46:10.553" v="4315" actId="26606"/>
          <ac:spMkLst>
            <pc:docMk/>
            <pc:sldMk cId="1074798500" sldId="272"/>
            <ac:spMk id="1032" creationId="{AC8710B4-A815-4082-9E4F-F13A0007090C}"/>
          </ac:spMkLst>
        </pc:spChg>
        <pc:spChg chg="add del">
          <ac:chgData name="Karan Pisay" userId="464e890561e6f9ea" providerId="LiveId" clId="{BDCB205C-C7D5-4FB2-9ACD-6ED0C9FEE1A0}" dt="2022-05-10T17:46:14.357" v="4317" actId="26606"/>
          <ac:spMkLst>
            <pc:docMk/>
            <pc:sldMk cId="1074798500" sldId="272"/>
            <ac:spMk id="1034" creationId="{C5E6CFF1-2F42-4E10-9A97-F116F46F53FE}"/>
          </ac:spMkLst>
        </pc:spChg>
        <pc:spChg chg="add">
          <ac:chgData name="Karan Pisay" userId="464e890561e6f9ea" providerId="LiveId" clId="{BDCB205C-C7D5-4FB2-9ACD-6ED0C9FEE1A0}" dt="2022-05-10T17:46:14.365" v="4318" actId="26606"/>
          <ac:spMkLst>
            <pc:docMk/>
            <pc:sldMk cId="1074798500" sldId="272"/>
            <ac:spMk id="1037" creationId="{3CD9DF72-87A3-404E-A828-84CBF11A8303}"/>
          </ac:spMkLst>
        </pc:spChg>
        <pc:picChg chg="add mod ord">
          <ac:chgData name="Karan Pisay" userId="464e890561e6f9ea" providerId="LiveId" clId="{BDCB205C-C7D5-4FB2-9ACD-6ED0C9FEE1A0}" dt="2022-05-10T17:46:14.357" v="4317" actId="26606"/>
          <ac:picMkLst>
            <pc:docMk/>
            <pc:sldMk cId="1074798500" sldId="272"/>
            <ac:picMk id="1026" creationId="{352437D1-633F-AB80-DB2D-1D039F65BC86}"/>
          </ac:picMkLst>
        </pc:picChg>
        <pc:cxnChg chg="add del">
          <ac:chgData name="Karan Pisay" userId="464e890561e6f9ea" providerId="LiveId" clId="{BDCB205C-C7D5-4FB2-9ACD-6ED0C9FEE1A0}" dt="2022-05-10T17:46:14.365" v="4318" actId="26606"/>
          <ac:cxnSpMkLst>
            <pc:docMk/>
            <pc:sldMk cId="1074798500" sldId="272"/>
            <ac:cxnSpMk id="73" creationId="{20E3A342-4D61-4E3F-AF90-1AB42AEB96CC}"/>
          </ac:cxnSpMkLst>
        </pc:cxnChg>
        <pc:cxnChg chg="add del">
          <ac:chgData name="Karan Pisay" userId="464e890561e6f9ea" providerId="LiveId" clId="{BDCB205C-C7D5-4FB2-9ACD-6ED0C9FEE1A0}" dt="2022-05-10T17:45:54.949" v="4313" actId="26606"/>
          <ac:cxnSpMkLst>
            <pc:docMk/>
            <pc:sldMk cId="1074798500" sldId="272"/>
            <ac:cxnSpMk id="1029" creationId="{20E3A342-4D61-4E3F-AF90-1AB42AEB96CC}"/>
          </ac:cxnSpMkLst>
        </pc:cxnChg>
        <pc:cxnChg chg="add del">
          <ac:chgData name="Karan Pisay" userId="464e890561e6f9ea" providerId="LiveId" clId="{BDCB205C-C7D5-4FB2-9ACD-6ED0C9FEE1A0}" dt="2022-05-10T17:46:14.357" v="4317" actId="26606"/>
          <ac:cxnSpMkLst>
            <pc:docMk/>
            <pc:sldMk cId="1074798500" sldId="272"/>
            <ac:cxnSpMk id="1035" creationId="{67182200-4859-4C8D-BCBB-55B245C28BA3}"/>
          </ac:cxnSpMkLst>
        </pc:cxnChg>
        <pc:cxnChg chg="add">
          <ac:chgData name="Karan Pisay" userId="464e890561e6f9ea" providerId="LiveId" clId="{BDCB205C-C7D5-4FB2-9ACD-6ED0C9FEE1A0}" dt="2022-05-10T17:46:14.365" v="4318" actId="26606"/>
          <ac:cxnSpMkLst>
            <pc:docMk/>
            <pc:sldMk cId="1074798500" sldId="272"/>
            <ac:cxnSpMk id="1038" creationId="{20E3A342-4D61-4E3F-AF90-1AB42AEB96CC}"/>
          </ac:cxnSpMkLst>
        </pc:cxnChg>
      </pc:sldChg>
      <pc:sldChg chg="addSp delSp modSp new mod setBg">
        <pc:chgData name="Karan Pisay" userId="464e890561e6f9ea" providerId="LiveId" clId="{BDCB205C-C7D5-4FB2-9ACD-6ED0C9FEE1A0}" dt="2022-05-10T17:25:51.865" v="4105" actId="1076"/>
        <pc:sldMkLst>
          <pc:docMk/>
          <pc:sldMk cId="405329847" sldId="273"/>
        </pc:sldMkLst>
        <pc:spChg chg="del">
          <ac:chgData name="Karan Pisay" userId="464e890561e6f9ea" providerId="LiveId" clId="{BDCB205C-C7D5-4FB2-9ACD-6ED0C9FEE1A0}" dt="2022-05-10T17:21:55.403" v="3940" actId="478"/>
          <ac:spMkLst>
            <pc:docMk/>
            <pc:sldMk cId="405329847" sldId="273"/>
            <ac:spMk id="2" creationId="{801BC08C-4680-F092-2298-FCD961324462}"/>
          </ac:spMkLst>
        </pc:spChg>
        <pc:spChg chg="del">
          <ac:chgData name="Karan Pisay" userId="464e890561e6f9ea" providerId="LiveId" clId="{BDCB205C-C7D5-4FB2-9ACD-6ED0C9FEE1A0}" dt="2022-05-10T17:21:54.574" v="3939" actId="478"/>
          <ac:spMkLst>
            <pc:docMk/>
            <pc:sldMk cId="405329847" sldId="273"/>
            <ac:spMk id="3" creationId="{7BF82208-62A2-5142-7D23-FBADA523C26E}"/>
          </ac:spMkLst>
        </pc:spChg>
        <pc:spChg chg="add del mod">
          <ac:chgData name="Karan Pisay" userId="464e890561e6f9ea" providerId="LiveId" clId="{BDCB205C-C7D5-4FB2-9ACD-6ED0C9FEE1A0}" dt="2022-05-10T17:24:03.858" v="3966"/>
          <ac:spMkLst>
            <pc:docMk/>
            <pc:sldMk cId="405329847" sldId="273"/>
            <ac:spMk id="6" creationId="{BFD76382-2853-22C7-11C4-D70678D2E96E}"/>
          </ac:spMkLst>
        </pc:spChg>
        <pc:spChg chg="add del">
          <ac:chgData name="Karan Pisay" userId="464e890561e6f9ea" providerId="LiveId" clId="{BDCB205C-C7D5-4FB2-9ACD-6ED0C9FEE1A0}" dt="2022-05-10T17:22:39.621" v="3945" actId="26606"/>
          <ac:spMkLst>
            <pc:docMk/>
            <pc:sldMk cId="405329847" sldId="273"/>
            <ac:spMk id="11" creationId="{74426AB7-D619-4515-962A-BC83909EC015}"/>
          </ac:spMkLst>
        </pc:spChg>
        <pc:spChg chg="add del">
          <ac:chgData name="Karan Pisay" userId="464e890561e6f9ea" providerId="LiveId" clId="{BDCB205C-C7D5-4FB2-9ACD-6ED0C9FEE1A0}" dt="2022-05-10T17:22:39.621" v="3945" actId="26606"/>
          <ac:spMkLst>
            <pc:docMk/>
            <pc:sldMk cId="405329847" sldId="273"/>
            <ac:spMk id="13" creationId="{DE47DF98-723F-4AAC-ABCF-CACBC438F78F}"/>
          </ac:spMkLst>
        </pc:spChg>
        <pc:spChg chg="add mod">
          <ac:chgData name="Karan Pisay" userId="464e890561e6f9ea" providerId="LiveId" clId="{BDCB205C-C7D5-4FB2-9ACD-6ED0C9FEE1A0}" dt="2022-05-10T17:25:47.156" v="4104" actId="1076"/>
          <ac:spMkLst>
            <pc:docMk/>
            <pc:sldMk cId="405329847" sldId="273"/>
            <ac:spMk id="14" creationId="{5BF03498-DADB-013F-7767-59954B0765AB}"/>
          </ac:spMkLst>
        </pc:spChg>
        <pc:spChg chg="add del">
          <ac:chgData name="Karan Pisay" userId="464e890561e6f9ea" providerId="LiveId" clId="{BDCB205C-C7D5-4FB2-9ACD-6ED0C9FEE1A0}" dt="2022-05-10T17:24:03.399" v="3965" actId="26606"/>
          <ac:spMkLst>
            <pc:docMk/>
            <pc:sldMk cId="405329847" sldId="273"/>
            <ac:spMk id="17" creationId="{47BDE95F-650B-4D12-A3A5-975E461D2E00}"/>
          </ac:spMkLst>
        </pc:spChg>
        <pc:spChg chg="add del">
          <ac:chgData name="Karan Pisay" userId="464e890561e6f9ea" providerId="LiveId" clId="{BDCB205C-C7D5-4FB2-9ACD-6ED0C9FEE1A0}" dt="2022-05-10T17:24:03.399" v="3965" actId="26606"/>
          <ac:spMkLst>
            <pc:docMk/>
            <pc:sldMk cId="405329847" sldId="273"/>
            <ac:spMk id="18" creationId="{71FC7D98-7B8B-402A-90FC-F027482F2142}"/>
          </ac:spMkLst>
        </pc:spChg>
        <pc:spChg chg="add del">
          <ac:chgData name="Karan Pisay" userId="464e890561e6f9ea" providerId="LiveId" clId="{BDCB205C-C7D5-4FB2-9ACD-6ED0C9FEE1A0}" dt="2022-05-10T17:24:03.399" v="3965" actId="26606"/>
          <ac:spMkLst>
            <pc:docMk/>
            <pc:sldMk cId="405329847" sldId="273"/>
            <ac:spMk id="19" creationId="{AD7356EA-285B-4E5D-8FEC-104659A4FD2C}"/>
          </ac:spMkLst>
        </pc:spChg>
        <pc:picChg chg="add mod ord">
          <ac:chgData name="Karan Pisay" userId="464e890561e6f9ea" providerId="LiveId" clId="{BDCB205C-C7D5-4FB2-9ACD-6ED0C9FEE1A0}" dt="2022-05-10T17:25:51.865" v="4105" actId="1076"/>
          <ac:picMkLst>
            <pc:docMk/>
            <pc:sldMk cId="405329847" sldId="273"/>
            <ac:picMk id="5" creationId="{A753902F-EBDC-4092-C49D-5F0FDAF5D263}"/>
          </ac:picMkLst>
        </pc:picChg>
        <pc:cxnChg chg="add del">
          <ac:chgData name="Karan Pisay" userId="464e890561e6f9ea" providerId="LiveId" clId="{BDCB205C-C7D5-4FB2-9ACD-6ED0C9FEE1A0}" dt="2022-05-10T17:22:39.621" v="3945" actId="26606"/>
          <ac:cxnSpMkLst>
            <pc:docMk/>
            <pc:sldMk cId="405329847" sldId="273"/>
            <ac:cxnSpMk id="15" creationId="{EA29FC7C-9308-4FDE-8DCA-405668055B0F}"/>
          </ac:cxnSpMkLst>
        </pc:cxnChg>
      </pc:sldChg>
    </pc:docChg>
  </pc:docChgLst>
  <pc:docChgLst>
    <pc:chgData name="Srashti Soni" userId="f4723746b74254bb" providerId="LiveId" clId="{758C9346-ED91-4D11-A180-E04FA5B6B0D8}"/>
    <pc:docChg chg="undo custSel addSld delSld modSld">
      <pc:chgData name="Srashti Soni" userId="f4723746b74254bb" providerId="LiveId" clId="{758C9346-ED91-4D11-A180-E04FA5B6B0D8}" dt="2022-05-10T04:24:17.521" v="871" actId="20577"/>
      <pc:docMkLst>
        <pc:docMk/>
      </pc:docMkLst>
      <pc:sldChg chg="addSp modSp mod setBg setClrOvrMap">
        <pc:chgData name="Srashti Soni" userId="f4723746b74254bb" providerId="LiveId" clId="{758C9346-ED91-4D11-A180-E04FA5B6B0D8}" dt="2022-05-10T04:13:47.143" v="506" actId="123"/>
        <pc:sldMkLst>
          <pc:docMk/>
          <pc:sldMk cId="1687697866" sldId="257"/>
        </pc:sldMkLst>
        <pc:spChg chg="mod">
          <ac:chgData name="Srashti Soni" userId="f4723746b74254bb" providerId="LiveId" clId="{758C9346-ED91-4D11-A180-E04FA5B6B0D8}" dt="2022-05-10T04:12:26.792" v="489" actId="207"/>
          <ac:spMkLst>
            <pc:docMk/>
            <pc:sldMk cId="1687697866" sldId="257"/>
            <ac:spMk id="2" creationId="{C6DCE4C2-7F56-4FF1-A4C0-33BD8B54EEBB}"/>
          </ac:spMkLst>
        </pc:spChg>
        <pc:spChg chg="mod">
          <ac:chgData name="Srashti Soni" userId="f4723746b74254bb" providerId="LiveId" clId="{758C9346-ED91-4D11-A180-E04FA5B6B0D8}" dt="2022-05-10T04:13:47.143" v="506" actId="123"/>
          <ac:spMkLst>
            <pc:docMk/>
            <pc:sldMk cId="1687697866" sldId="257"/>
            <ac:spMk id="3" creationId="{D012D7E4-DDAF-4DAA-B267-AD351A5C25CE}"/>
          </ac:spMkLst>
        </pc:spChg>
        <pc:spChg chg="add">
          <ac:chgData name="Srashti Soni" userId="f4723746b74254bb" providerId="LiveId" clId="{758C9346-ED91-4D11-A180-E04FA5B6B0D8}" dt="2022-05-10T03:36:38.844" v="5" actId="26606"/>
          <ac:spMkLst>
            <pc:docMk/>
            <pc:sldMk cId="1687697866" sldId="257"/>
            <ac:spMk id="8" creationId="{AD21898E-86C0-4C8A-A76C-DF33E844C87A}"/>
          </ac:spMkLst>
        </pc:spChg>
        <pc:spChg chg="add">
          <ac:chgData name="Srashti Soni" userId="f4723746b74254bb" providerId="LiveId" clId="{758C9346-ED91-4D11-A180-E04FA5B6B0D8}" dt="2022-05-10T03:36:38.844" v="5" actId="26606"/>
          <ac:spMkLst>
            <pc:docMk/>
            <pc:sldMk cId="1687697866" sldId="257"/>
            <ac:spMk id="10" creationId="{5C8F04BD-D093-45D0-B54C-50FDB308B4EE}"/>
          </ac:spMkLst>
        </pc:spChg>
      </pc:sldChg>
      <pc:sldChg chg="new del">
        <pc:chgData name="Srashti Soni" userId="f4723746b74254bb" providerId="LiveId" clId="{758C9346-ED91-4D11-A180-E04FA5B6B0D8}" dt="2022-05-10T03:35:47.320" v="1" actId="47"/>
        <pc:sldMkLst>
          <pc:docMk/>
          <pc:sldMk cId="138592064" sldId="258"/>
        </pc:sldMkLst>
      </pc:sldChg>
      <pc:sldChg chg="addSp modSp new mod setBg setClrOvrMap">
        <pc:chgData name="Srashti Soni" userId="f4723746b74254bb" providerId="LiveId" clId="{758C9346-ED91-4D11-A180-E04FA5B6B0D8}" dt="2022-05-10T04:13:41.474" v="505" actId="123"/>
        <pc:sldMkLst>
          <pc:docMk/>
          <pc:sldMk cId="1276824994" sldId="258"/>
        </pc:sldMkLst>
        <pc:spChg chg="mod">
          <ac:chgData name="Srashti Soni" userId="f4723746b74254bb" providerId="LiveId" clId="{758C9346-ED91-4D11-A180-E04FA5B6B0D8}" dt="2022-05-10T04:13:17.100" v="504" actId="20577"/>
          <ac:spMkLst>
            <pc:docMk/>
            <pc:sldMk cId="1276824994" sldId="258"/>
            <ac:spMk id="2" creationId="{BC4AC159-2EF5-4AEA-B15E-ACC6425A406C}"/>
          </ac:spMkLst>
        </pc:spChg>
        <pc:spChg chg="mod">
          <ac:chgData name="Srashti Soni" userId="f4723746b74254bb" providerId="LiveId" clId="{758C9346-ED91-4D11-A180-E04FA5B6B0D8}" dt="2022-05-10T04:13:41.474" v="505" actId="123"/>
          <ac:spMkLst>
            <pc:docMk/>
            <pc:sldMk cId="1276824994" sldId="258"/>
            <ac:spMk id="3" creationId="{43F27CE2-628B-45E9-80B0-F2006D202D41}"/>
          </ac:spMkLst>
        </pc:spChg>
        <pc:spChg chg="add">
          <ac:chgData name="Srashti Soni" userId="f4723746b74254bb" providerId="LiveId" clId="{758C9346-ED91-4D11-A180-E04FA5B6B0D8}" dt="2022-05-10T04:12:05.665" v="486" actId="26606"/>
          <ac:spMkLst>
            <pc:docMk/>
            <pc:sldMk cId="1276824994" sldId="258"/>
            <ac:spMk id="8" creationId="{AD72D4D1-076F-49D3-9889-EFC4F6D7CA66}"/>
          </ac:spMkLst>
        </pc:spChg>
        <pc:cxnChg chg="add">
          <ac:chgData name="Srashti Soni" userId="f4723746b74254bb" providerId="LiveId" clId="{758C9346-ED91-4D11-A180-E04FA5B6B0D8}" dt="2022-05-10T04:12:05.665" v="486" actId="26606"/>
          <ac:cxnSpMkLst>
            <pc:docMk/>
            <pc:sldMk cId="1276824994" sldId="258"/>
            <ac:cxnSpMk id="10" creationId="{2D72A2C9-F3CA-4216-8BAD-FA4C970C3C4E}"/>
          </ac:cxnSpMkLst>
        </pc:cxnChg>
      </pc:sldChg>
      <pc:sldChg chg="addSp delSp modSp new mod setBg">
        <pc:chgData name="Srashti Soni" userId="f4723746b74254bb" providerId="LiveId" clId="{758C9346-ED91-4D11-A180-E04FA5B6B0D8}" dt="2022-05-10T04:24:17.521" v="871" actId="20577"/>
        <pc:sldMkLst>
          <pc:docMk/>
          <pc:sldMk cId="4286510939" sldId="259"/>
        </pc:sldMkLst>
        <pc:spChg chg="mod">
          <ac:chgData name="Srashti Soni" userId="f4723746b74254bb" providerId="LiveId" clId="{758C9346-ED91-4D11-A180-E04FA5B6B0D8}" dt="2022-05-10T04:16:05.657" v="540" actId="115"/>
          <ac:spMkLst>
            <pc:docMk/>
            <pc:sldMk cId="4286510939" sldId="259"/>
            <ac:spMk id="2" creationId="{ED03C2AA-27AD-48D5-9951-89D5092FD7F6}"/>
          </ac:spMkLst>
        </pc:spChg>
        <pc:spChg chg="del">
          <ac:chgData name="Srashti Soni" userId="f4723746b74254bb" providerId="LiveId" clId="{758C9346-ED91-4D11-A180-E04FA5B6B0D8}" dt="2022-05-10T04:16:52.340" v="541"/>
          <ac:spMkLst>
            <pc:docMk/>
            <pc:sldMk cId="4286510939" sldId="259"/>
            <ac:spMk id="3" creationId="{8B4DB89D-C526-42E2-A4E5-9665AB9C6E88}"/>
          </ac:spMkLst>
        </pc:spChg>
        <pc:spChg chg="add mod">
          <ac:chgData name="Srashti Soni" userId="f4723746b74254bb" providerId="LiveId" clId="{758C9346-ED91-4D11-A180-E04FA5B6B0D8}" dt="2022-05-10T04:19:29.460" v="737" actId="14100"/>
          <ac:spMkLst>
            <pc:docMk/>
            <pc:sldMk cId="4286510939" sldId="259"/>
            <ac:spMk id="6" creationId="{81880894-AF45-46E0-9AE6-67760CD89194}"/>
          </ac:spMkLst>
        </pc:spChg>
        <pc:spChg chg="add mod">
          <ac:chgData name="Srashti Soni" userId="f4723746b74254bb" providerId="LiveId" clId="{758C9346-ED91-4D11-A180-E04FA5B6B0D8}" dt="2022-05-10T04:24:17.521" v="871" actId="20577"/>
          <ac:spMkLst>
            <pc:docMk/>
            <pc:sldMk cId="4286510939" sldId="259"/>
            <ac:spMk id="12" creationId="{ACA9C5A4-56D0-4CB3-A4A0-BCCB6C76A5A4}"/>
          </ac:spMkLst>
        </pc:spChg>
        <pc:picChg chg="add mod">
          <ac:chgData name="Srashti Soni" userId="f4723746b74254bb" providerId="LiveId" clId="{758C9346-ED91-4D11-A180-E04FA5B6B0D8}" dt="2022-05-10T04:19:25.417" v="736" actId="1076"/>
          <ac:picMkLst>
            <pc:docMk/>
            <pc:sldMk cId="4286510939" sldId="259"/>
            <ac:picMk id="5" creationId="{01EB62DD-8C9B-48BD-9554-CC6749A68C9B}"/>
          </ac:picMkLst>
        </pc:picChg>
        <pc:picChg chg="add mod">
          <ac:chgData name="Srashti Soni" userId="f4723746b74254bb" providerId="LiveId" clId="{758C9346-ED91-4D11-A180-E04FA5B6B0D8}" dt="2022-05-10T04:22:27.004" v="749" actId="14100"/>
          <ac:picMkLst>
            <pc:docMk/>
            <pc:sldMk cId="4286510939" sldId="259"/>
            <ac:picMk id="11" creationId="{E6A2CAB6-885C-4545-9EB0-6E0D7C57464C}"/>
          </ac:picMkLst>
        </pc:picChg>
        <pc:cxnChg chg="add mod">
          <ac:chgData name="Srashti Soni" userId="f4723746b74254bb" providerId="LiveId" clId="{758C9346-ED91-4D11-A180-E04FA5B6B0D8}" dt="2022-05-10T04:20:03.714" v="739" actId="14100"/>
          <ac:cxnSpMkLst>
            <pc:docMk/>
            <pc:sldMk cId="4286510939" sldId="259"/>
            <ac:cxnSpMk id="8" creationId="{3CC869A1-DE39-4B63-ACE8-41F693E39E7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42B87-5E84-4388-A475-183118DA237D}"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82F2D-B7BC-4F66-AE25-92C0FF765D37}" type="slidenum">
              <a:rPr lang="en-US" smtClean="0"/>
              <a:t>‹#›</a:t>
            </a:fld>
            <a:endParaRPr lang="en-US"/>
          </a:p>
        </p:txBody>
      </p:sp>
    </p:spTree>
    <p:extLst>
      <p:ext uri="{BB962C8B-B14F-4D97-AF65-F5344CB8AC3E}">
        <p14:creationId xmlns:p14="http://schemas.microsoft.com/office/powerpoint/2010/main" val="317438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018D1-F203-4215-97F5-DDB1E9C92F4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F22559A-9718-482C-8593-B65B0DC2A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69D775-BC03-45FE-9B19-D7C4D478CDB7}"/>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5" name="Espace réservé du pied de page 4">
            <a:extLst>
              <a:ext uri="{FF2B5EF4-FFF2-40B4-BE49-F238E27FC236}">
                <a16:creationId xmlns:a16="http://schemas.microsoft.com/office/drawing/2014/main" id="{A962C842-4132-42D3-ACFA-1A31601BCD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558809-8881-4C0E-A410-8D077F0C723A}"/>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358354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E4CB5-88ED-40E3-933A-9A2CB422E5F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646B3D9-FF38-4FCB-A60D-BDDAE067124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AD3F47-CF45-4571-9EB9-96DE591819B3}"/>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5" name="Espace réservé du pied de page 4">
            <a:extLst>
              <a:ext uri="{FF2B5EF4-FFF2-40B4-BE49-F238E27FC236}">
                <a16:creationId xmlns:a16="http://schemas.microsoft.com/office/drawing/2014/main" id="{DAD2D491-337E-42AB-A81A-67EF4682B7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233450-7310-4D32-9027-02BB84119AA0}"/>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347571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E47E90C-28C3-4FBC-8528-372EDC6AF45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F20A8A0-9A3F-4804-A683-F05AE9DE4DF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6D653D-203E-4DCB-A70C-316C2CB55F44}"/>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5" name="Espace réservé du pied de page 4">
            <a:extLst>
              <a:ext uri="{FF2B5EF4-FFF2-40B4-BE49-F238E27FC236}">
                <a16:creationId xmlns:a16="http://schemas.microsoft.com/office/drawing/2014/main" id="{AC4AEA8F-3A0D-4E50-84A9-2C5953ABCA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E15567-65F5-450B-B529-2D036ADE300C}"/>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93518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D0E9-C2E1-4A90-A69B-3D0DF4609C2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3EBA54D-C156-4D3C-B8A2-EDEA1DD581E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036E9F-5F7A-4044-B3E5-06C6DAB9367A}"/>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5" name="Espace réservé du pied de page 4">
            <a:extLst>
              <a:ext uri="{FF2B5EF4-FFF2-40B4-BE49-F238E27FC236}">
                <a16:creationId xmlns:a16="http://schemas.microsoft.com/office/drawing/2014/main" id="{67388D2E-3927-4F75-A263-D85832194C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763064-A963-4383-BB96-761EDF7CCC2F}"/>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246397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590F4-45FF-4BBC-9B58-E45B4EDBC33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97AD713-ED43-47B0-AABE-D1FFE28C4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DEE8879-9E8F-4341-B666-45785DCEA6DF}"/>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5" name="Espace réservé du pied de page 4">
            <a:extLst>
              <a:ext uri="{FF2B5EF4-FFF2-40B4-BE49-F238E27FC236}">
                <a16:creationId xmlns:a16="http://schemas.microsoft.com/office/drawing/2014/main" id="{2D980398-02A5-44AA-97A7-F251704154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A63EBF-2B31-421A-9DAF-C24A9CD429DD}"/>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374403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2910EE-AAA3-407E-95C1-2BC68E75BE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12B08A9-B343-4877-B5AC-C59AEE2C55A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3E255DB-54A1-42FC-BECF-0AF11C17EF2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AD2DDD6-D5D2-447D-A339-145A22B70756}"/>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6" name="Espace réservé du pied de page 5">
            <a:extLst>
              <a:ext uri="{FF2B5EF4-FFF2-40B4-BE49-F238E27FC236}">
                <a16:creationId xmlns:a16="http://schemas.microsoft.com/office/drawing/2014/main" id="{DAB49C87-B0BD-4280-92FF-8BA2CFD112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62B996A-6826-4247-80D7-489D143186ED}"/>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356301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6DA0B-B1E2-4C0C-98B7-0F7609B8606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2FDAB4D-B0FF-4FD1-A84E-39EC2CCFF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7AF1901-7055-4B4F-B0DD-48F90D96E43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443C745-6E2C-490F-8E77-0E7D49AB4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986710C-6D15-47BB-8C13-5253ACD6034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0C4883-BB21-44D1-89BA-DC24B79DDE06}"/>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8" name="Espace réservé du pied de page 7">
            <a:extLst>
              <a:ext uri="{FF2B5EF4-FFF2-40B4-BE49-F238E27FC236}">
                <a16:creationId xmlns:a16="http://schemas.microsoft.com/office/drawing/2014/main" id="{64EF53E9-332D-4119-AE44-59C6103C113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7F168C2-7D26-4745-AD33-6A75D2C70FFD}"/>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248960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6FCE6-F05F-43A0-9763-0F08580F3B8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E4C9871-E0AB-489D-B602-42A44C625BE3}"/>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4" name="Espace réservé du pied de page 3">
            <a:extLst>
              <a:ext uri="{FF2B5EF4-FFF2-40B4-BE49-F238E27FC236}">
                <a16:creationId xmlns:a16="http://schemas.microsoft.com/office/drawing/2014/main" id="{CDFC5BCE-D200-4527-9F72-DC04CF8848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F0CE917-93E5-490C-91EC-B5813DE6E258}"/>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3671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F92F9B-F5D3-42E5-B437-A49B7C71A9DB}"/>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3" name="Espace réservé du pied de page 2">
            <a:extLst>
              <a:ext uri="{FF2B5EF4-FFF2-40B4-BE49-F238E27FC236}">
                <a16:creationId xmlns:a16="http://schemas.microsoft.com/office/drawing/2014/main" id="{FBDDB602-7FCE-4F74-84D5-208DEB8747C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A6050D5-41DC-49F2-90D5-7A95D8A9EC74}"/>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297868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1DC61-9903-4F5D-83F8-E9ED2AA849B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D1D49A3-A2FB-4A3A-A836-844178CA4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1B7C563-92A0-41BC-BD8B-C49CAF890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2DAB24-DD1F-46EE-9CC6-19E6F4E22412}"/>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6" name="Espace réservé du pied de page 5">
            <a:extLst>
              <a:ext uri="{FF2B5EF4-FFF2-40B4-BE49-F238E27FC236}">
                <a16:creationId xmlns:a16="http://schemas.microsoft.com/office/drawing/2014/main" id="{E0364E3F-3E7F-433E-BDED-42BB877705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731497-9FC4-436A-B5C3-4383809DFA4B}"/>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273975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8F45A8-B137-475C-89FC-D593F65D13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093E105-4CCC-423D-92AE-7235CE79A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E857A27-17D9-46B3-9A2B-8A63D3887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6DE480-7495-4A88-92B0-3A296E1980E0}"/>
              </a:ext>
            </a:extLst>
          </p:cNvPr>
          <p:cNvSpPr>
            <a:spLocks noGrp="1"/>
          </p:cNvSpPr>
          <p:nvPr>
            <p:ph type="dt" sz="half" idx="10"/>
          </p:nvPr>
        </p:nvSpPr>
        <p:spPr/>
        <p:txBody>
          <a:bodyPr/>
          <a:lstStyle/>
          <a:p>
            <a:fld id="{818E7D71-B353-42D6-BF52-A03E864894E7}" type="datetimeFigureOut">
              <a:rPr lang="fr-FR" smtClean="0"/>
              <a:t>10/05/2022</a:t>
            </a:fld>
            <a:endParaRPr lang="fr-FR"/>
          </a:p>
        </p:txBody>
      </p:sp>
      <p:sp>
        <p:nvSpPr>
          <p:cNvPr id="6" name="Espace réservé du pied de page 5">
            <a:extLst>
              <a:ext uri="{FF2B5EF4-FFF2-40B4-BE49-F238E27FC236}">
                <a16:creationId xmlns:a16="http://schemas.microsoft.com/office/drawing/2014/main" id="{30516EBF-C2D2-49EA-810F-751F035738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6D8919-CBD9-4B05-9ECE-BF9E9B4CC1C9}"/>
              </a:ext>
            </a:extLst>
          </p:cNvPr>
          <p:cNvSpPr>
            <a:spLocks noGrp="1"/>
          </p:cNvSpPr>
          <p:nvPr>
            <p:ph type="sldNum" sz="quarter" idx="12"/>
          </p:nvPr>
        </p:nvSpPr>
        <p:spPr/>
        <p:txBody>
          <a:bodyPr/>
          <a:lstStyle/>
          <a:p>
            <a:fld id="{A2075415-CE82-4756-8578-0A188C3ACD40}" type="slidenum">
              <a:rPr lang="fr-FR" smtClean="0"/>
              <a:t>‹#›</a:t>
            </a:fld>
            <a:endParaRPr lang="fr-FR"/>
          </a:p>
        </p:txBody>
      </p:sp>
    </p:spTree>
    <p:extLst>
      <p:ext uri="{BB962C8B-B14F-4D97-AF65-F5344CB8AC3E}">
        <p14:creationId xmlns:p14="http://schemas.microsoft.com/office/powerpoint/2010/main" val="4649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9D8E35-AEA8-4B38-A1EE-7D24D313F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239694C-9DF7-4AFB-B5F9-F9AD251F8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35ECA5-BA75-4781-86E7-7A8E8B22B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E7D71-B353-42D6-BF52-A03E864894E7}" type="datetimeFigureOut">
              <a:rPr lang="fr-FR" smtClean="0"/>
              <a:t>10/05/2022</a:t>
            </a:fld>
            <a:endParaRPr lang="fr-FR"/>
          </a:p>
        </p:txBody>
      </p:sp>
      <p:sp>
        <p:nvSpPr>
          <p:cNvPr id="5" name="Espace réservé du pied de page 4">
            <a:extLst>
              <a:ext uri="{FF2B5EF4-FFF2-40B4-BE49-F238E27FC236}">
                <a16:creationId xmlns:a16="http://schemas.microsoft.com/office/drawing/2014/main" id="{7F117FC5-9D0C-4460-9251-41A7F1123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3F66D03-C9E4-4524-A0B1-B3F651480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75415-CE82-4756-8578-0A188C3ACD40}" type="slidenum">
              <a:rPr lang="fr-FR" smtClean="0"/>
              <a:t>‹#›</a:t>
            </a:fld>
            <a:endParaRPr lang="fr-FR"/>
          </a:p>
        </p:txBody>
      </p:sp>
    </p:spTree>
    <p:extLst>
      <p:ext uri="{BB962C8B-B14F-4D97-AF65-F5344CB8AC3E}">
        <p14:creationId xmlns:p14="http://schemas.microsoft.com/office/powerpoint/2010/main" val="240843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code/dhruvildave/spotify-charts-exploratory-data-analysis" TargetMode="External"/><Relationship Id="rId2" Type="http://schemas.openxmlformats.org/officeDocument/2006/relationships/hyperlink" Target="https://www.kaggle.com/code/liwinson/spotify-charts-artist-diversity-by-country" TargetMode="External"/><Relationship Id="rId1" Type="http://schemas.openxmlformats.org/officeDocument/2006/relationships/slideLayout" Target="../slideLayouts/slideLayout2.xml"/><Relationship Id="rId5" Type="http://schemas.openxmlformats.org/officeDocument/2006/relationships/hyperlink" Target="https://newsroom.spotify.com/news/" TargetMode="External"/><Relationship Id="rId4" Type="http://schemas.openxmlformats.org/officeDocument/2006/relationships/hyperlink" Target="https://www.musicbusinessworldwide.com/bad-bunny-is-king-of-spotify-setting-new-all-time-record-for-streams-in-a-single-d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9D9DA3-4D39-4425-88A5-45D887850DE3}"/>
              </a:ext>
            </a:extLst>
          </p:cNvPr>
          <p:cNvSpPr/>
          <p:nvPr/>
        </p:nvSpPr>
        <p:spPr>
          <a:xfrm>
            <a:off x="2863" y="0"/>
            <a:ext cx="1521137" cy="62907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8EAC116A-89DC-4AAE-AEB4-3EC73054BD91}"/>
              </a:ext>
            </a:extLst>
          </p:cNvPr>
          <p:cNvSpPr/>
          <p:nvPr/>
        </p:nvSpPr>
        <p:spPr>
          <a:xfrm>
            <a:off x="1524000" y="-1"/>
            <a:ext cx="10668000" cy="2085975"/>
          </a:xfrm>
          <a:prstGeom prst="rect">
            <a:avLst/>
          </a:prstGeom>
          <a:gradFill flip="none" rotWithShape="1">
            <a:gsLst>
              <a:gs pos="0">
                <a:srgbClr val="242424"/>
              </a:gs>
              <a:gs pos="100000">
                <a:srgbClr val="343434"/>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D64B203A-1B37-4042-9A19-141670C68C5A}"/>
              </a:ext>
            </a:extLst>
          </p:cNvPr>
          <p:cNvSpPr/>
          <p:nvPr/>
        </p:nvSpPr>
        <p:spPr>
          <a:xfrm>
            <a:off x="1524000" y="2085974"/>
            <a:ext cx="10668000" cy="4211591"/>
          </a:xfrm>
          <a:prstGeom prst="rect">
            <a:avLst/>
          </a:prstGeom>
          <a:solidFill>
            <a:srgbClr val="16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BA313DB5-A025-45B8-89D0-C99E89573B10}"/>
              </a:ext>
            </a:extLst>
          </p:cNvPr>
          <p:cNvSpPr/>
          <p:nvPr/>
        </p:nvSpPr>
        <p:spPr>
          <a:xfrm>
            <a:off x="-1" y="6290733"/>
            <a:ext cx="12192000" cy="567267"/>
          </a:xfrm>
          <a:prstGeom prst="rect">
            <a:avLst/>
          </a:prstGeom>
          <a:solidFill>
            <a:srgbClr val="181818"/>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21A34C21-8EEA-4501-A935-415271F5F8C5}"/>
              </a:ext>
            </a:extLst>
          </p:cNvPr>
          <p:cNvCxnSpPr>
            <a:cxnSpLocks/>
          </p:cNvCxnSpPr>
          <p:nvPr/>
        </p:nvCxnSpPr>
        <p:spPr>
          <a:xfrm>
            <a:off x="4108450" y="6711950"/>
            <a:ext cx="3975100" cy="0"/>
          </a:xfrm>
          <a:prstGeom prst="line">
            <a:avLst/>
          </a:prstGeom>
          <a:ln w="28575">
            <a:solidFill>
              <a:srgbClr val="535353"/>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16477FCE-CD43-44A3-9B8B-1B78264E80A3}"/>
              </a:ext>
            </a:extLst>
          </p:cNvPr>
          <p:cNvCxnSpPr>
            <a:cxnSpLocks/>
          </p:cNvCxnSpPr>
          <p:nvPr/>
        </p:nvCxnSpPr>
        <p:spPr>
          <a:xfrm>
            <a:off x="4108450" y="6711950"/>
            <a:ext cx="2959100" cy="0"/>
          </a:xfrm>
          <a:prstGeom prst="line">
            <a:avLst/>
          </a:prstGeom>
          <a:ln w="28575">
            <a:solidFill>
              <a:srgbClr val="B3B3B3"/>
            </a:solidFill>
          </a:ln>
        </p:spPr>
        <p:style>
          <a:lnRef idx="1">
            <a:schemeClr val="accent1"/>
          </a:lnRef>
          <a:fillRef idx="0">
            <a:schemeClr val="accent1"/>
          </a:fillRef>
          <a:effectRef idx="0">
            <a:schemeClr val="accent1"/>
          </a:effectRef>
          <a:fontRef idx="minor">
            <a:schemeClr val="tx1"/>
          </a:fontRef>
        </p:style>
      </p:cxnSp>
      <p:grpSp>
        <p:nvGrpSpPr>
          <p:cNvPr id="10" name="Groupe 9">
            <a:extLst>
              <a:ext uri="{FF2B5EF4-FFF2-40B4-BE49-F238E27FC236}">
                <a16:creationId xmlns:a16="http://schemas.microsoft.com/office/drawing/2014/main" id="{82F2F5B0-D802-4606-B5C4-56A753767282}"/>
              </a:ext>
            </a:extLst>
          </p:cNvPr>
          <p:cNvGrpSpPr/>
          <p:nvPr/>
        </p:nvGrpSpPr>
        <p:grpSpPr>
          <a:xfrm>
            <a:off x="5989637" y="6375358"/>
            <a:ext cx="212725" cy="212725"/>
            <a:chOff x="5805487" y="6384924"/>
            <a:chExt cx="212725" cy="212725"/>
          </a:xfrm>
        </p:grpSpPr>
        <p:sp>
          <p:nvSpPr>
            <p:cNvPr id="11" name="Ellipse 10">
              <a:extLst>
                <a:ext uri="{FF2B5EF4-FFF2-40B4-BE49-F238E27FC236}">
                  <a16:creationId xmlns:a16="http://schemas.microsoft.com/office/drawing/2014/main" id="{443D1F4A-30AB-4FE1-8ECF-516020978716}"/>
                </a:ext>
              </a:extLst>
            </p:cNvPr>
            <p:cNvSpPr/>
            <p:nvPr/>
          </p:nvSpPr>
          <p:spPr>
            <a:xfrm>
              <a:off x="5805487" y="6384924"/>
              <a:ext cx="212725" cy="2127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a:extLst>
                <a:ext uri="{FF2B5EF4-FFF2-40B4-BE49-F238E27FC236}">
                  <a16:creationId xmlns:a16="http://schemas.microsoft.com/office/drawing/2014/main" id="{2FCDD18B-CBBD-4183-9820-AEBE7D84DB86}"/>
                </a:ext>
              </a:extLst>
            </p:cNvPr>
            <p:cNvSpPr/>
            <p:nvPr/>
          </p:nvSpPr>
          <p:spPr>
            <a:xfrm rot="5400000">
              <a:off x="5884902" y="6461474"/>
              <a:ext cx="72942" cy="62881"/>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3" name="Picture 4">
            <a:extLst>
              <a:ext uri="{FF2B5EF4-FFF2-40B4-BE49-F238E27FC236}">
                <a16:creationId xmlns:a16="http://schemas.microsoft.com/office/drawing/2014/main" id="{C46CD90F-8CBC-4340-B720-F7C01E695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813" y="6379058"/>
            <a:ext cx="479470" cy="229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F5902829-141E-4AD0-8D19-CCA64CC19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066" y="6379900"/>
            <a:ext cx="579658" cy="229001"/>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1C8872F3-368D-45F1-8469-6C6EC1483191}"/>
              </a:ext>
            </a:extLst>
          </p:cNvPr>
          <p:cNvSpPr txBox="1"/>
          <p:nvPr/>
        </p:nvSpPr>
        <p:spPr>
          <a:xfrm>
            <a:off x="3826062" y="6625967"/>
            <a:ext cx="320922" cy="184666"/>
          </a:xfrm>
          <a:prstGeom prst="rect">
            <a:avLst/>
          </a:prstGeom>
          <a:noFill/>
        </p:spPr>
        <p:txBody>
          <a:bodyPr wrap="none" rtlCol="0">
            <a:spAutoFit/>
          </a:bodyPr>
          <a:lstStyle/>
          <a:p>
            <a:r>
              <a:rPr lang="fr-FR" sz="600" dirty="0">
                <a:solidFill>
                  <a:srgbClr val="B3B3B3"/>
                </a:solidFill>
              </a:rPr>
              <a:t>1:44</a:t>
            </a:r>
          </a:p>
        </p:txBody>
      </p:sp>
      <p:sp>
        <p:nvSpPr>
          <p:cNvPr id="16" name="ZoneTexte 15">
            <a:extLst>
              <a:ext uri="{FF2B5EF4-FFF2-40B4-BE49-F238E27FC236}">
                <a16:creationId xmlns:a16="http://schemas.microsoft.com/office/drawing/2014/main" id="{74E2D21C-2DC3-490F-8F43-D91B9E087332}"/>
              </a:ext>
            </a:extLst>
          </p:cNvPr>
          <p:cNvSpPr txBox="1"/>
          <p:nvPr/>
        </p:nvSpPr>
        <p:spPr>
          <a:xfrm>
            <a:off x="8045018" y="6625967"/>
            <a:ext cx="320922" cy="184666"/>
          </a:xfrm>
          <a:prstGeom prst="rect">
            <a:avLst/>
          </a:prstGeom>
          <a:noFill/>
        </p:spPr>
        <p:txBody>
          <a:bodyPr wrap="none" rtlCol="0">
            <a:spAutoFit/>
          </a:bodyPr>
          <a:lstStyle/>
          <a:p>
            <a:r>
              <a:rPr lang="fr-FR" sz="600" dirty="0">
                <a:solidFill>
                  <a:srgbClr val="B3B3B3"/>
                </a:solidFill>
              </a:rPr>
              <a:t>2:29</a:t>
            </a:r>
          </a:p>
        </p:txBody>
      </p:sp>
      <p:cxnSp>
        <p:nvCxnSpPr>
          <p:cNvPr id="17" name="Connecteur droit 16">
            <a:extLst>
              <a:ext uri="{FF2B5EF4-FFF2-40B4-BE49-F238E27FC236}">
                <a16:creationId xmlns:a16="http://schemas.microsoft.com/office/drawing/2014/main" id="{E65F16B8-6B1F-46E5-A678-60DFB9674FB7}"/>
              </a:ext>
            </a:extLst>
          </p:cNvPr>
          <p:cNvCxnSpPr>
            <a:cxnSpLocks/>
          </p:cNvCxnSpPr>
          <p:nvPr/>
        </p:nvCxnSpPr>
        <p:spPr>
          <a:xfrm>
            <a:off x="11310938" y="6578557"/>
            <a:ext cx="582616" cy="0"/>
          </a:xfrm>
          <a:prstGeom prst="line">
            <a:avLst/>
          </a:prstGeom>
          <a:ln w="28575">
            <a:solidFill>
              <a:srgbClr val="535353"/>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CA0F535F-FA6A-4FDF-B632-9B5E0F4A5674}"/>
              </a:ext>
            </a:extLst>
          </p:cNvPr>
          <p:cNvCxnSpPr>
            <a:cxnSpLocks/>
          </p:cNvCxnSpPr>
          <p:nvPr/>
        </p:nvCxnSpPr>
        <p:spPr>
          <a:xfrm>
            <a:off x="11310938" y="6577009"/>
            <a:ext cx="314324" cy="0"/>
          </a:xfrm>
          <a:prstGeom prst="line">
            <a:avLst/>
          </a:prstGeom>
          <a:ln w="28575">
            <a:solidFill>
              <a:srgbClr val="B3B3B3"/>
            </a:solidFill>
          </a:ln>
        </p:spPr>
        <p:style>
          <a:lnRef idx="1">
            <a:schemeClr val="accent1"/>
          </a:lnRef>
          <a:fillRef idx="0">
            <a:schemeClr val="accent1"/>
          </a:fillRef>
          <a:effectRef idx="0">
            <a:schemeClr val="accent1"/>
          </a:effectRef>
          <a:fontRef idx="minor">
            <a:schemeClr val="tx1"/>
          </a:fontRef>
        </p:style>
      </p:cxnSp>
      <p:pic>
        <p:nvPicPr>
          <p:cNvPr id="19" name="Picture 8">
            <a:extLst>
              <a:ext uri="{FF2B5EF4-FFF2-40B4-BE49-F238E27FC236}">
                <a16:creationId xmlns:a16="http://schemas.microsoft.com/office/drawing/2014/main" id="{FD235BD4-15A9-469F-AC8C-AB70A80F4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5647" y="6474233"/>
            <a:ext cx="787190" cy="22769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a:extLst>
              <a:ext uri="{FF2B5EF4-FFF2-40B4-BE49-F238E27FC236}">
                <a16:creationId xmlns:a16="http://schemas.microsoft.com/office/drawing/2014/main" id="{6BBBC369-328A-41DF-A61E-F4D407157F8B}"/>
              </a:ext>
            </a:extLst>
          </p:cNvPr>
          <p:cNvCxnSpPr>
            <a:cxnSpLocks/>
          </p:cNvCxnSpPr>
          <p:nvPr/>
        </p:nvCxnSpPr>
        <p:spPr>
          <a:xfrm>
            <a:off x="11310938" y="6578557"/>
            <a:ext cx="582616" cy="0"/>
          </a:xfrm>
          <a:prstGeom prst="line">
            <a:avLst/>
          </a:prstGeom>
          <a:ln w="28575">
            <a:solidFill>
              <a:srgbClr val="535353"/>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0676F07-D32B-4EE1-BF94-27481099E9EC}"/>
              </a:ext>
            </a:extLst>
          </p:cNvPr>
          <p:cNvCxnSpPr>
            <a:cxnSpLocks/>
          </p:cNvCxnSpPr>
          <p:nvPr/>
        </p:nvCxnSpPr>
        <p:spPr>
          <a:xfrm>
            <a:off x="11310938" y="6577009"/>
            <a:ext cx="314324" cy="0"/>
          </a:xfrm>
          <a:prstGeom prst="line">
            <a:avLst/>
          </a:prstGeom>
          <a:ln w="28575">
            <a:solidFill>
              <a:srgbClr val="B3B3B3"/>
            </a:solidFill>
          </a:ln>
        </p:spPr>
        <p:style>
          <a:lnRef idx="1">
            <a:schemeClr val="accent1"/>
          </a:lnRef>
          <a:fillRef idx="0">
            <a:schemeClr val="accent1"/>
          </a:fillRef>
          <a:effectRef idx="0">
            <a:schemeClr val="accent1"/>
          </a:effectRef>
          <a:fontRef idx="minor">
            <a:schemeClr val="tx1"/>
          </a:fontRef>
        </p:style>
      </p:cxnSp>
      <p:pic>
        <p:nvPicPr>
          <p:cNvPr id="22" name="Picture 8">
            <a:extLst>
              <a:ext uri="{FF2B5EF4-FFF2-40B4-BE49-F238E27FC236}">
                <a16:creationId xmlns:a16="http://schemas.microsoft.com/office/drawing/2014/main" id="{F00ABF10-5F2B-4709-A6EA-836EE23D1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5647" y="6474233"/>
            <a:ext cx="787190" cy="2276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a:extLst>
              <a:ext uri="{FF2B5EF4-FFF2-40B4-BE49-F238E27FC236}">
                <a16:creationId xmlns:a16="http://schemas.microsoft.com/office/drawing/2014/main" id="{9FA5AD64-2C99-4923-86BA-32CB2C828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3554" y="6487540"/>
            <a:ext cx="165600" cy="2010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a:extLst>
              <a:ext uri="{FF2B5EF4-FFF2-40B4-BE49-F238E27FC236}">
                <a16:creationId xmlns:a16="http://schemas.microsoft.com/office/drawing/2014/main" id="{4F87B760-BB92-4BD3-97CE-9F71395B99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92488" y="6395346"/>
            <a:ext cx="358039" cy="358039"/>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a:extLst>
              <a:ext uri="{FF2B5EF4-FFF2-40B4-BE49-F238E27FC236}">
                <a16:creationId xmlns:a16="http://schemas.microsoft.com/office/drawing/2014/main" id="{A0F7CF1E-AF77-4B78-A617-2ECC6BCC86DE}"/>
              </a:ext>
            </a:extLst>
          </p:cNvPr>
          <p:cNvSpPr txBox="1"/>
          <p:nvPr/>
        </p:nvSpPr>
        <p:spPr>
          <a:xfrm>
            <a:off x="429475" y="6419838"/>
            <a:ext cx="1921933" cy="230832"/>
          </a:xfrm>
          <a:prstGeom prst="rect">
            <a:avLst/>
          </a:prstGeom>
          <a:noFill/>
        </p:spPr>
        <p:txBody>
          <a:bodyPr wrap="square" rtlCol="0">
            <a:spAutoFit/>
          </a:bodyPr>
          <a:lstStyle/>
          <a:p>
            <a:r>
              <a:rPr lang="fr-FR" sz="900" dirty="0">
                <a:solidFill>
                  <a:srgbClr val="F0FFFF"/>
                </a:solidFill>
              </a:rPr>
              <a:t>DATA 603 – FINAL PROJECT</a:t>
            </a:r>
          </a:p>
        </p:txBody>
      </p:sp>
      <p:sp>
        <p:nvSpPr>
          <p:cNvPr id="26" name="ZoneTexte 25">
            <a:extLst>
              <a:ext uri="{FF2B5EF4-FFF2-40B4-BE49-F238E27FC236}">
                <a16:creationId xmlns:a16="http://schemas.microsoft.com/office/drawing/2014/main" id="{3C9986A5-C7EE-47DC-A90E-092DF8A889EC}"/>
              </a:ext>
            </a:extLst>
          </p:cNvPr>
          <p:cNvSpPr txBox="1"/>
          <p:nvPr/>
        </p:nvSpPr>
        <p:spPr>
          <a:xfrm>
            <a:off x="430679" y="6541117"/>
            <a:ext cx="1921933" cy="184666"/>
          </a:xfrm>
          <a:prstGeom prst="rect">
            <a:avLst/>
          </a:prstGeom>
          <a:noFill/>
        </p:spPr>
        <p:txBody>
          <a:bodyPr wrap="square" rtlCol="0">
            <a:spAutoFit/>
          </a:bodyPr>
          <a:lstStyle/>
          <a:p>
            <a:r>
              <a:rPr lang="fr-FR" sz="600" dirty="0" err="1">
                <a:solidFill>
                  <a:srgbClr val="B3B3B3"/>
                </a:solidFill>
              </a:rPr>
              <a:t>Artist</a:t>
            </a:r>
            <a:endParaRPr lang="fr-FR" sz="600" dirty="0">
              <a:solidFill>
                <a:srgbClr val="B3B3B3"/>
              </a:solidFill>
            </a:endParaRPr>
          </a:p>
        </p:txBody>
      </p:sp>
      <p:pic>
        <p:nvPicPr>
          <p:cNvPr id="27" name="Picture 14">
            <a:extLst>
              <a:ext uri="{FF2B5EF4-FFF2-40B4-BE49-F238E27FC236}">
                <a16:creationId xmlns:a16="http://schemas.microsoft.com/office/drawing/2014/main" id="{17A8EA90-661E-4D61-BB71-23539A29C4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5834" y="6463442"/>
            <a:ext cx="221845" cy="2218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a:extLst>
              <a:ext uri="{FF2B5EF4-FFF2-40B4-BE49-F238E27FC236}">
                <a16:creationId xmlns:a16="http://schemas.microsoft.com/office/drawing/2014/main" id="{3F5B5521-3A79-48FA-91C5-203C73284C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821227" y="319823"/>
            <a:ext cx="1446327" cy="1446327"/>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0E027945-83FD-4096-A3A1-80986205B7F1}"/>
              </a:ext>
            </a:extLst>
          </p:cNvPr>
          <p:cNvSpPr txBox="1"/>
          <p:nvPr/>
        </p:nvSpPr>
        <p:spPr>
          <a:xfrm>
            <a:off x="3564177" y="756844"/>
            <a:ext cx="7708659" cy="707886"/>
          </a:xfrm>
          <a:prstGeom prst="rect">
            <a:avLst/>
          </a:prstGeom>
          <a:noFill/>
        </p:spPr>
        <p:txBody>
          <a:bodyPr wrap="square" rtlCol="0">
            <a:spAutoFit/>
          </a:bodyPr>
          <a:lstStyle/>
          <a:p>
            <a:r>
              <a:rPr lang="fr-FR" sz="4000" u="sng" dirty="0">
                <a:solidFill>
                  <a:srgbClr val="FFFFFF"/>
                </a:solidFill>
                <a:latin typeface="Times New Roman" panose="02020603050405020304" pitchFamily="18" charset="0"/>
                <a:cs typeface="Times New Roman" panose="02020603050405020304" pitchFamily="18" charset="0"/>
              </a:rPr>
              <a:t>Spotify Charts Analysis</a:t>
            </a:r>
          </a:p>
        </p:txBody>
      </p:sp>
      <p:sp>
        <p:nvSpPr>
          <p:cNvPr id="30" name="ZoneTexte 29">
            <a:extLst>
              <a:ext uri="{FF2B5EF4-FFF2-40B4-BE49-F238E27FC236}">
                <a16:creationId xmlns:a16="http://schemas.microsoft.com/office/drawing/2014/main" id="{C60AA7B8-3E2E-4B98-AA6C-76F64C9DED01}"/>
              </a:ext>
            </a:extLst>
          </p:cNvPr>
          <p:cNvSpPr txBox="1"/>
          <p:nvPr/>
        </p:nvSpPr>
        <p:spPr>
          <a:xfrm>
            <a:off x="3470250" y="560435"/>
            <a:ext cx="2376300" cy="215444"/>
          </a:xfrm>
          <a:prstGeom prst="rect">
            <a:avLst/>
          </a:prstGeom>
          <a:noFill/>
        </p:spPr>
        <p:txBody>
          <a:bodyPr wrap="square" rtlCol="0">
            <a:spAutoFit/>
          </a:bodyPr>
          <a:lstStyle/>
          <a:p>
            <a:r>
              <a:rPr lang="fr-FR" sz="800" dirty="0">
                <a:solidFill>
                  <a:srgbClr val="F0FFFF"/>
                </a:solidFill>
              </a:rPr>
              <a:t>Data 603</a:t>
            </a:r>
          </a:p>
        </p:txBody>
      </p:sp>
      <p:grpSp>
        <p:nvGrpSpPr>
          <p:cNvPr id="31" name="Groupe 30">
            <a:extLst>
              <a:ext uri="{FF2B5EF4-FFF2-40B4-BE49-F238E27FC236}">
                <a16:creationId xmlns:a16="http://schemas.microsoft.com/office/drawing/2014/main" id="{A3961EBD-5DB6-4DA2-94A0-2854277EBE4A}"/>
              </a:ext>
            </a:extLst>
          </p:cNvPr>
          <p:cNvGrpSpPr/>
          <p:nvPr/>
        </p:nvGrpSpPr>
        <p:grpSpPr>
          <a:xfrm>
            <a:off x="1718733" y="2265530"/>
            <a:ext cx="355600" cy="355600"/>
            <a:chOff x="2785533" y="3073400"/>
            <a:chExt cx="355600" cy="355600"/>
          </a:xfrm>
        </p:grpSpPr>
        <p:sp>
          <p:nvSpPr>
            <p:cNvPr id="32" name="Ellipse 31">
              <a:extLst>
                <a:ext uri="{FF2B5EF4-FFF2-40B4-BE49-F238E27FC236}">
                  <a16:creationId xmlns:a16="http://schemas.microsoft.com/office/drawing/2014/main" id="{47B31AA1-EB03-4AA4-B6DA-565C97F45FF0}"/>
                </a:ext>
              </a:extLst>
            </p:cNvPr>
            <p:cNvSpPr/>
            <p:nvPr/>
          </p:nvSpPr>
          <p:spPr>
            <a:xfrm>
              <a:off x="2785533" y="3073400"/>
              <a:ext cx="355600" cy="355600"/>
            </a:xfrm>
            <a:prstGeom prst="ellipse">
              <a:avLst/>
            </a:prstGeom>
            <a:solidFill>
              <a:srgbClr val="1DB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riangle isocèle 32">
              <a:extLst>
                <a:ext uri="{FF2B5EF4-FFF2-40B4-BE49-F238E27FC236}">
                  <a16:creationId xmlns:a16="http://schemas.microsoft.com/office/drawing/2014/main" id="{AB44ACDB-AE1D-4B47-A92C-5A2AE28BFFCE}"/>
                </a:ext>
              </a:extLst>
            </p:cNvPr>
            <p:cNvSpPr/>
            <p:nvPr/>
          </p:nvSpPr>
          <p:spPr>
            <a:xfrm rot="5400000">
              <a:off x="2921764" y="3191171"/>
              <a:ext cx="117007" cy="120058"/>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4" name="Picture 16">
            <a:extLst>
              <a:ext uri="{FF2B5EF4-FFF2-40B4-BE49-F238E27FC236}">
                <a16:creationId xmlns:a16="http://schemas.microsoft.com/office/drawing/2014/main" id="{6A6954F4-4571-4270-9CFB-D4F3C7D514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274" y="2322969"/>
            <a:ext cx="632114" cy="25977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a:extLst>
              <a:ext uri="{FF2B5EF4-FFF2-40B4-BE49-F238E27FC236}">
                <a16:creationId xmlns:a16="http://schemas.microsoft.com/office/drawing/2014/main" id="{16BF7A24-323D-4D5E-9D17-71B259A538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58499" y="2358663"/>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645D778A-E7F8-4ACB-BEB5-1031FE37C3FA}"/>
              </a:ext>
            </a:extLst>
          </p:cNvPr>
          <p:cNvSpPr txBox="1"/>
          <p:nvPr/>
        </p:nvSpPr>
        <p:spPr>
          <a:xfrm>
            <a:off x="11053233" y="2354658"/>
            <a:ext cx="827471" cy="215444"/>
          </a:xfrm>
          <a:prstGeom prst="rect">
            <a:avLst/>
          </a:prstGeom>
          <a:noFill/>
        </p:spPr>
        <p:txBody>
          <a:bodyPr wrap="none" rtlCol="0">
            <a:spAutoFit/>
          </a:bodyPr>
          <a:lstStyle/>
          <a:p>
            <a:r>
              <a:rPr lang="fr-FR" sz="800" b="1" dirty="0">
                <a:solidFill>
                  <a:srgbClr val="959595"/>
                </a:solidFill>
              </a:rPr>
              <a:t>Custom </a:t>
            </a:r>
            <a:r>
              <a:rPr lang="fr-FR" sz="800" b="1" dirty="0" err="1">
                <a:solidFill>
                  <a:srgbClr val="959595"/>
                </a:solidFill>
              </a:rPr>
              <a:t>sorting</a:t>
            </a:r>
            <a:endParaRPr lang="fr-FR" sz="800" b="1" dirty="0">
              <a:solidFill>
                <a:srgbClr val="959595"/>
              </a:solidFill>
            </a:endParaRPr>
          </a:p>
        </p:txBody>
      </p:sp>
      <p:cxnSp>
        <p:nvCxnSpPr>
          <p:cNvPr id="37" name="Connecteur droit 36">
            <a:extLst>
              <a:ext uri="{FF2B5EF4-FFF2-40B4-BE49-F238E27FC236}">
                <a16:creationId xmlns:a16="http://schemas.microsoft.com/office/drawing/2014/main" id="{21AA8944-31D4-4300-98C7-5D4F71720DF1}"/>
              </a:ext>
            </a:extLst>
          </p:cNvPr>
          <p:cNvCxnSpPr>
            <a:cxnSpLocks/>
          </p:cNvCxnSpPr>
          <p:nvPr/>
        </p:nvCxnSpPr>
        <p:spPr>
          <a:xfrm>
            <a:off x="1714500" y="3073397"/>
            <a:ext cx="10203072" cy="0"/>
          </a:xfrm>
          <a:prstGeom prst="line">
            <a:avLst/>
          </a:prstGeom>
          <a:ln>
            <a:solidFill>
              <a:srgbClr val="959595"/>
            </a:solidFill>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8B94434A-89D0-4CEC-A46F-0F8A5E486ABF}"/>
              </a:ext>
            </a:extLst>
          </p:cNvPr>
          <p:cNvSpPr txBox="1"/>
          <p:nvPr/>
        </p:nvSpPr>
        <p:spPr>
          <a:xfrm>
            <a:off x="1776412" y="2844562"/>
            <a:ext cx="545349" cy="246221"/>
          </a:xfrm>
          <a:prstGeom prst="rect">
            <a:avLst/>
          </a:prstGeom>
          <a:noFill/>
        </p:spPr>
        <p:txBody>
          <a:bodyPr wrap="square" rtlCol="0">
            <a:spAutoFit/>
          </a:bodyPr>
          <a:lstStyle/>
          <a:p>
            <a:r>
              <a:rPr lang="fr-FR" sz="1000" dirty="0">
                <a:solidFill>
                  <a:srgbClr val="959595"/>
                </a:solidFill>
              </a:rPr>
              <a:t>#</a:t>
            </a:r>
          </a:p>
        </p:txBody>
      </p:sp>
      <p:sp>
        <p:nvSpPr>
          <p:cNvPr id="39" name="ZoneTexte 38">
            <a:extLst>
              <a:ext uri="{FF2B5EF4-FFF2-40B4-BE49-F238E27FC236}">
                <a16:creationId xmlns:a16="http://schemas.microsoft.com/office/drawing/2014/main" id="{B0CA1B02-D28A-4514-BD6F-0D821F369E07}"/>
              </a:ext>
            </a:extLst>
          </p:cNvPr>
          <p:cNvSpPr txBox="1"/>
          <p:nvPr/>
        </p:nvSpPr>
        <p:spPr>
          <a:xfrm>
            <a:off x="1955005" y="2862094"/>
            <a:ext cx="545349" cy="215444"/>
          </a:xfrm>
          <a:prstGeom prst="rect">
            <a:avLst/>
          </a:prstGeom>
          <a:noFill/>
        </p:spPr>
        <p:txBody>
          <a:bodyPr wrap="square" rtlCol="0">
            <a:spAutoFit/>
          </a:bodyPr>
          <a:lstStyle/>
          <a:p>
            <a:r>
              <a:rPr lang="fr-FR" sz="800" dirty="0">
                <a:solidFill>
                  <a:srgbClr val="959595"/>
                </a:solidFill>
              </a:rPr>
              <a:t>TITLE</a:t>
            </a:r>
          </a:p>
        </p:txBody>
      </p:sp>
      <p:sp>
        <p:nvSpPr>
          <p:cNvPr id="40" name="ZoneTexte 39">
            <a:extLst>
              <a:ext uri="{FF2B5EF4-FFF2-40B4-BE49-F238E27FC236}">
                <a16:creationId xmlns:a16="http://schemas.microsoft.com/office/drawing/2014/main" id="{62CE4FCE-44F8-49BE-9A59-A4417CB6C09E}"/>
              </a:ext>
            </a:extLst>
          </p:cNvPr>
          <p:cNvSpPr txBox="1"/>
          <p:nvPr/>
        </p:nvSpPr>
        <p:spPr>
          <a:xfrm>
            <a:off x="5310230" y="2856291"/>
            <a:ext cx="545349" cy="215444"/>
          </a:xfrm>
          <a:prstGeom prst="rect">
            <a:avLst/>
          </a:prstGeom>
          <a:noFill/>
        </p:spPr>
        <p:txBody>
          <a:bodyPr wrap="square" rtlCol="0">
            <a:spAutoFit/>
          </a:bodyPr>
          <a:lstStyle/>
          <a:p>
            <a:r>
              <a:rPr lang="fr-FR" sz="800" dirty="0">
                <a:solidFill>
                  <a:srgbClr val="959595"/>
                </a:solidFill>
              </a:rPr>
              <a:t>ALBUM</a:t>
            </a:r>
          </a:p>
        </p:txBody>
      </p:sp>
      <p:sp>
        <p:nvSpPr>
          <p:cNvPr id="41" name="ZoneTexte 40">
            <a:extLst>
              <a:ext uri="{FF2B5EF4-FFF2-40B4-BE49-F238E27FC236}">
                <a16:creationId xmlns:a16="http://schemas.microsoft.com/office/drawing/2014/main" id="{5E40778B-A070-4C91-9B70-7B52956C8553}"/>
              </a:ext>
            </a:extLst>
          </p:cNvPr>
          <p:cNvSpPr txBox="1"/>
          <p:nvPr/>
        </p:nvSpPr>
        <p:spPr>
          <a:xfrm>
            <a:off x="7586706" y="2858672"/>
            <a:ext cx="669088" cy="215444"/>
          </a:xfrm>
          <a:prstGeom prst="rect">
            <a:avLst/>
          </a:prstGeom>
          <a:noFill/>
        </p:spPr>
        <p:txBody>
          <a:bodyPr wrap="square" rtlCol="0">
            <a:spAutoFit/>
          </a:bodyPr>
          <a:lstStyle/>
          <a:p>
            <a:r>
              <a:rPr lang="fr-FR" sz="800" dirty="0">
                <a:solidFill>
                  <a:srgbClr val="959595"/>
                </a:solidFill>
              </a:rPr>
              <a:t>ADDED ON</a:t>
            </a:r>
          </a:p>
        </p:txBody>
      </p:sp>
      <p:cxnSp>
        <p:nvCxnSpPr>
          <p:cNvPr id="42" name="Connecteur droit 41">
            <a:extLst>
              <a:ext uri="{FF2B5EF4-FFF2-40B4-BE49-F238E27FC236}">
                <a16:creationId xmlns:a16="http://schemas.microsoft.com/office/drawing/2014/main" id="{10B9BE8A-DB5D-4E41-9FCD-44C66848B335}"/>
              </a:ext>
            </a:extLst>
          </p:cNvPr>
          <p:cNvCxnSpPr/>
          <p:nvPr/>
        </p:nvCxnSpPr>
        <p:spPr>
          <a:xfrm>
            <a:off x="149225" y="1903413"/>
            <a:ext cx="1225550" cy="0"/>
          </a:xfrm>
          <a:prstGeom prst="line">
            <a:avLst/>
          </a:prstGeom>
          <a:ln>
            <a:solidFill>
              <a:srgbClr val="242424"/>
            </a:solidFill>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2DCA503D-8FF7-487F-B441-9F32CE9F5A97}"/>
              </a:ext>
            </a:extLst>
          </p:cNvPr>
          <p:cNvSpPr txBox="1"/>
          <p:nvPr/>
        </p:nvSpPr>
        <p:spPr>
          <a:xfrm>
            <a:off x="44242" y="1971603"/>
            <a:ext cx="770466" cy="215444"/>
          </a:xfrm>
          <a:prstGeom prst="rect">
            <a:avLst/>
          </a:prstGeom>
          <a:noFill/>
        </p:spPr>
        <p:txBody>
          <a:bodyPr wrap="square" rtlCol="0">
            <a:spAutoFit/>
          </a:bodyPr>
          <a:lstStyle/>
          <a:p>
            <a:r>
              <a:rPr lang="fr-FR" sz="800" dirty="0">
                <a:solidFill>
                  <a:srgbClr val="959595"/>
                </a:solidFill>
              </a:rPr>
              <a:t>PYSPARK</a:t>
            </a:r>
          </a:p>
        </p:txBody>
      </p:sp>
      <p:sp>
        <p:nvSpPr>
          <p:cNvPr id="44" name="ZoneTexte 43">
            <a:extLst>
              <a:ext uri="{FF2B5EF4-FFF2-40B4-BE49-F238E27FC236}">
                <a16:creationId xmlns:a16="http://schemas.microsoft.com/office/drawing/2014/main" id="{429535DC-DEA7-4035-A4C6-75220637BEB9}"/>
              </a:ext>
            </a:extLst>
          </p:cNvPr>
          <p:cNvSpPr txBox="1"/>
          <p:nvPr/>
        </p:nvSpPr>
        <p:spPr>
          <a:xfrm>
            <a:off x="44242" y="2130683"/>
            <a:ext cx="770466" cy="215444"/>
          </a:xfrm>
          <a:prstGeom prst="rect">
            <a:avLst/>
          </a:prstGeom>
          <a:noFill/>
        </p:spPr>
        <p:txBody>
          <a:bodyPr wrap="square" rtlCol="0">
            <a:spAutoFit/>
          </a:bodyPr>
          <a:lstStyle/>
          <a:p>
            <a:r>
              <a:rPr lang="fr-FR" sz="800" dirty="0">
                <a:solidFill>
                  <a:srgbClr val="959595"/>
                </a:solidFill>
              </a:rPr>
              <a:t>DATABRICKS</a:t>
            </a:r>
          </a:p>
        </p:txBody>
      </p:sp>
      <p:sp>
        <p:nvSpPr>
          <p:cNvPr id="45" name="ZoneTexte 44">
            <a:extLst>
              <a:ext uri="{FF2B5EF4-FFF2-40B4-BE49-F238E27FC236}">
                <a16:creationId xmlns:a16="http://schemas.microsoft.com/office/drawing/2014/main" id="{BFEC1BB4-80F0-40CF-ACF7-D164491BFF7D}"/>
              </a:ext>
            </a:extLst>
          </p:cNvPr>
          <p:cNvSpPr txBox="1"/>
          <p:nvPr/>
        </p:nvSpPr>
        <p:spPr>
          <a:xfrm>
            <a:off x="44242" y="2300371"/>
            <a:ext cx="770466" cy="215444"/>
          </a:xfrm>
          <a:prstGeom prst="rect">
            <a:avLst/>
          </a:prstGeom>
          <a:noFill/>
        </p:spPr>
        <p:txBody>
          <a:bodyPr wrap="square" rtlCol="0">
            <a:spAutoFit/>
          </a:bodyPr>
          <a:lstStyle/>
          <a:p>
            <a:r>
              <a:rPr lang="fr-FR" sz="800" dirty="0">
                <a:solidFill>
                  <a:srgbClr val="959595"/>
                </a:solidFill>
              </a:rPr>
              <a:t>BIGDATA</a:t>
            </a:r>
          </a:p>
        </p:txBody>
      </p:sp>
      <p:sp>
        <p:nvSpPr>
          <p:cNvPr id="46" name="ZoneTexte 45">
            <a:extLst>
              <a:ext uri="{FF2B5EF4-FFF2-40B4-BE49-F238E27FC236}">
                <a16:creationId xmlns:a16="http://schemas.microsoft.com/office/drawing/2014/main" id="{9EEE92CB-D768-4BD7-9FE5-598A5C61621C}"/>
              </a:ext>
            </a:extLst>
          </p:cNvPr>
          <p:cNvSpPr txBox="1"/>
          <p:nvPr/>
        </p:nvSpPr>
        <p:spPr>
          <a:xfrm>
            <a:off x="44242" y="2437615"/>
            <a:ext cx="880886" cy="215444"/>
          </a:xfrm>
          <a:prstGeom prst="rect">
            <a:avLst/>
          </a:prstGeom>
          <a:noFill/>
        </p:spPr>
        <p:txBody>
          <a:bodyPr wrap="square" rtlCol="0">
            <a:spAutoFit/>
          </a:bodyPr>
          <a:lstStyle/>
          <a:p>
            <a:r>
              <a:rPr lang="fr-FR" sz="800" dirty="0">
                <a:solidFill>
                  <a:srgbClr val="959595"/>
                </a:solidFill>
              </a:rPr>
              <a:t>FINAL PROJECT</a:t>
            </a:r>
          </a:p>
        </p:txBody>
      </p:sp>
      <p:sp>
        <p:nvSpPr>
          <p:cNvPr id="47" name="ZoneTexte 46">
            <a:extLst>
              <a:ext uri="{FF2B5EF4-FFF2-40B4-BE49-F238E27FC236}">
                <a16:creationId xmlns:a16="http://schemas.microsoft.com/office/drawing/2014/main" id="{366CCC70-8E0B-4B33-B4B2-79173E8B8192}"/>
              </a:ext>
            </a:extLst>
          </p:cNvPr>
          <p:cNvSpPr txBox="1"/>
          <p:nvPr/>
        </p:nvSpPr>
        <p:spPr>
          <a:xfrm>
            <a:off x="44242" y="2596695"/>
            <a:ext cx="770466" cy="215444"/>
          </a:xfrm>
          <a:prstGeom prst="rect">
            <a:avLst/>
          </a:prstGeom>
          <a:noFill/>
        </p:spPr>
        <p:txBody>
          <a:bodyPr wrap="square" rtlCol="0">
            <a:spAutoFit/>
          </a:bodyPr>
          <a:lstStyle/>
          <a:p>
            <a:r>
              <a:rPr lang="fr-FR" sz="800" dirty="0">
                <a:solidFill>
                  <a:srgbClr val="959595"/>
                </a:solidFill>
              </a:rPr>
              <a:t>STREAMING</a:t>
            </a:r>
          </a:p>
        </p:txBody>
      </p:sp>
      <p:sp>
        <p:nvSpPr>
          <p:cNvPr id="48" name="ZoneTexte 47">
            <a:extLst>
              <a:ext uri="{FF2B5EF4-FFF2-40B4-BE49-F238E27FC236}">
                <a16:creationId xmlns:a16="http://schemas.microsoft.com/office/drawing/2014/main" id="{518A97B6-D19E-42DB-9795-0EE3ABDE37AB}"/>
              </a:ext>
            </a:extLst>
          </p:cNvPr>
          <p:cNvSpPr txBox="1"/>
          <p:nvPr/>
        </p:nvSpPr>
        <p:spPr>
          <a:xfrm>
            <a:off x="44242" y="2766383"/>
            <a:ext cx="770466" cy="215444"/>
          </a:xfrm>
          <a:prstGeom prst="rect">
            <a:avLst/>
          </a:prstGeom>
          <a:noFill/>
        </p:spPr>
        <p:txBody>
          <a:bodyPr wrap="square" rtlCol="0">
            <a:spAutoFit/>
          </a:bodyPr>
          <a:lstStyle/>
          <a:p>
            <a:r>
              <a:rPr lang="fr-FR" sz="800" dirty="0">
                <a:solidFill>
                  <a:srgbClr val="959595"/>
                </a:solidFill>
              </a:rPr>
              <a:t>SONGS</a:t>
            </a:r>
          </a:p>
        </p:txBody>
      </p:sp>
      <p:pic>
        <p:nvPicPr>
          <p:cNvPr id="49" name="Picture 2">
            <a:extLst>
              <a:ext uri="{FF2B5EF4-FFF2-40B4-BE49-F238E27FC236}">
                <a16:creationId xmlns:a16="http://schemas.microsoft.com/office/drawing/2014/main" id="{3AE20B89-1548-4055-9D39-F5EBDEED28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644" y="217287"/>
            <a:ext cx="244392" cy="1427246"/>
          </a:xfrm>
          <a:prstGeom prst="rect">
            <a:avLst/>
          </a:prstGeom>
          <a:noFill/>
          <a:extLst>
            <a:ext uri="{909E8E84-426E-40DD-AFC4-6F175D3DCCD1}">
              <a14:hiddenFill xmlns:a14="http://schemas.microsoft.com/office/drawing/2010/main">
                <a:solidFill>
                  <a:srgbClr val="FFFFFF"/>
                </a:solidFill>
              </a14:hiddenFill>
            </a:ext>
          </a:extLst>
        </p:spPr>
      </p:pic>
      <p:sp>
        <p:nvSpPr>
          <p:cNvPr id="50" name="ZoneTexte 49">
            <a:extLst>
              <a:ext uri="{FF2B5EF4-FFF2-40B4-BE49-F238E27FC236}">
                <a16:creationId xmlns:a16="http://schemas.microsoft.com/office/drawing/2014/main" id="{C2ED8012-871B-429B-9AC2-0ED6830B1E32}"/>
              </a:ext>
            </a:extLst>
          </p:cNvPr>
          <p:cNvSpPr txBox="1"/>
          <p:nvPr/>
        </p:nvSpPr>
        <p:spPr>
          <a:xfrm>
            <a:off x="309562" y="244907"/>
            <a:ext cx="985837" cy="215444"/>
          </a:xfrm>
          <a:prstGeom prst="rect">
            <a:avLst/>
          </a:prstGeom>
          <a:noFill/>
        </p:spPr>
        <p:txBody>
          <a:bodyPr wrap="square" rtlCol="0">
            <a:spAutoFit/>
          </a:bodyPr>
          <a:lstStyle/>
          <a:p>
            <a:r>
              <a:rPr lang="fr-FR" sz="800" b="1" dirty="0">
                <a:solidFill>
                  <a:srgbClr val="959595"/>
                </a:solidFill>
              </a:rPr>
              <a:t>Home</a:t>
            </a:r>
          </a:p>
        </p:txBody>
      </p:sp>
      <p:sp>
        <p:nvSpPr>
          <p:cNvPr id="51" name="ZoneTexte 50">
            <a:extLst>
              <a:ext uri="{FF2B5EF4-FFF2-40B4-BE49-F238E27FC236}">
                <a16:creationId xmlns:a16="http://schemas.microsoft.com/office/drawing/2014/main" id="{308E03F4-BCD7-49D0-BD79-0656EE26CE7B}"/>
              </a:ext>
            </a:extLst>
          </p:cNvPr>
          <p:cNvSpPr txBox="1"/>
          <p:nvPr/>
        </p:nvSpPr>
        <p:spPr>
          <a:xfrm>
            <a:off x="314325" y="498586"/>
            <a:ext cx="985837" cy="215444"/>
          </a:xfrm>
          <a:prstGeom prst="rect">
            <a:avLst/>
          </a:prstGeom>
          <a:noFill/>
        </p:spPr>
        <p:txBody>
          <a:bodyPr wrap="square" rtlCol="0">
            <a:spAutoFit/>
          </a:bodyPr>
          <a:lstStyle/>
          <a:p>
            <a:r>
              <a:rPr lang="fr-FR" sz="800" b="1" dirty="0" err="1">
                <a:solidFill>
                  <a:srgbClr val="959595"/>
                </a:solidFill>
              </a:rPr>
              <a:t>Search</a:t>
            </a:r>
            <a:endParaRPr lang="fr-FR" sz="800" b="1" dirty="0">
              <a:solidFill>
                <a:srgbClr val="959595"/>
              </a:solidFill>
            </a:endParaRPr>
          </a:p>
        </p:txBody>
      </p:sp>
      <p:sp>
        <p:nvSpPr>
          <p:cNvPr id="52" name="ZoneTexte 51">
            <a:extLst>
              <a:ext uri="{FF2B5EF4-FFF2-40B4-BE49-F238E27FC236}">
                <a16:creationId xmlns:a16="http://schemas.microsoft.com/office/drawing/2014/main" id="{F6581655-C0E9-485A-A90C-9A23495C92A5}"/>
              </a:ext>
            </a:extLst>
          </p:cNvPr>
          <p:cNvSpPr txBox="1"/>
          <p:nvPr/>
        </p:nvSpPr>
        <p:spPr>
          <a:xfrm>
            <a:off x="314325" y="768156"/>
            <a:ext cx="985837" cy="215444"/>
          </a:xfrm>
          <a:prstGeom prst="rect">
            <a:avLst/>
          </a:prstGeom>
          <a:noFill/>
        </p:spPr>
        <p:txBody>
          <a:bodyPr wrap="square" rtlCol="0">
            <a:spAutoFit/>
          </a:bodyPr>
          <a:lstStyle/>
          <a:p>
            <a:r>
              <a:rPr lang="fr-FR" sz="800" b="1" dirty="0">
                <a:solidFill>
                  <a:srgbClr val="959595"/>
                </a:solidFill>
              </a:rPr>
              <a:t>Library</a:t>
            </a:r>
          </a:p>
        </p:txBody>
      </p:sp>
      <p:sp>
        <p:nvSpPr>
          <p:cNvPr id="53" name="ZoneTexte 52">
            <a:extLst>
              <a:ext uri="{FF2B5EF4-FFF2-40B4-BE49-F238E27FC236}">
                <a16:creationId xmlns:a16="http://schemas.microsoft.com/office/drawing/2014/main" id="{13D5DA3F-845C-43C6-99A4-688448256160}"/>
              </a:ext>
            </a:extLst>
          </p:cNvPr>
          <p:cNvSpPr txBox="1"/>
          <p:nvPr/>
        </p:nvSpPr>
        <p:spPr>
          <a:xfrm>
            <a:off x="321789" y="1172813"/>
            <a:ext cx="985837" cy="215444"/>
          </a:xfrm>
          <a:prstGeom prst="rect">
            <a:avLst/>
          </a:prstGeom>
          <a:noFill/>
        </p:spPr>
        <p:txBody>
          <a:bodyPr wrap="square" rtlCol="0">
            <a:spAutoFit/>
          </a:bodyPr>
          <a:lstStyle/>
          <a:p>
            <a:r>
              <a:rPr lang="fr-FR" sz="800" b="1" dirty="0">
                <a:solidFill>
                  <a:srgbClr val="959595"/>
                </a:solidFill>
              </a:rPr>
              <a:t>New playlist</a:t>
            </a:r>
          </a:p>
        </p:txBody>
      </p:sp>
      <p:sp>
        <p:nvSpPr>
          <p:cNvPr id="54" name="ZoneTexte 53">
            <a:extLst>
              <a:ext uri="{FF2B5EF4-FFF2-40B4-BE49-F238E27FC236}">
                <a16:creationId xmlns:a16="http://schemas.microsoft.com/office/drawing/2014/main" id="{50983B7B-20B2-42C6-9979-1EB402C654C6}"/>
              </a:ext>
            </a:extLst>
          </p:cNvPr>
          <p:cNvSpPr txBox="1"/>
          <p:nvPr/>
        </p:nvSpPr>
        <p:spPr>
          <a:xfrm>
            <a:off x="324742" y="1443224"/>
            <a:ext cx="985837" cy="215444"/>
          </a:xfrm>
          <a:prstGeom prst="rect">
            <a:avLst/>
          </a:prstGeom>
          <a:noFill/>
        </p:spPr>
        <p:txBody>
          <a:bodyPr wrap="square" rtlCol="0">
            <a:spAutoFit/>
          </a:bodyPr>
          <a:lstStyle/>
          <a:p>
            <a:r>
              <a:rPr lang="fr-FR" sz="800" b="1" dirty="0" err="1">
                <a:solidFill>
                  <a:srgbClr val="959595"/>
                </a:solidFill>
              </a:rPr>
              <a:t>Liked</a:t>
            </a:r>
            <a:r>
              <a:rPr lang="fr-FR" sz="800" b="1" dirty="0">
                <a:solidFill>
                  <a:srgbClr val="959595"/>
                </a:solidFill>
              </a:rPr>
              <a:t> </a:t>
            </a:r>
            <a:r>
              <a:rPr lang="fr-FR" sz="800" b="1" dirty="0" err="1">
                <a:solidFill>
                  <a:srgbClr val="959595"/>
                </a:solidFill>
              </a:rPr>
              <a:t>songs</a:t>
            </a:r>
            <a:endParaRPr lang="fr-FR" sz="800" b="1" dirty="0">
              <a:solidFill>
                <a:srgbClr val="959595"/>
              </a:solidFill>
            </a:endParaRPr>
          </a:p>
        </p:txBody>
      </p:sp>
      <p:sp>
        <p:nvSpPr>
          <p:cNvPr id="2" name="TextBox 1">
            <a:extLst>
              <a:ext uri="{FF2B5EF4-FFF2-40B4-BE49-F238E27FC236}">
                <a16:creationId xmlns:a16="http://schemas.microsoft.com/office/drawing/2014/main" id="{3F973FF1-9AE1-40F2-8B54-F3378E6D40FD}"/>
              </a:ext>
            </a:extLst>
          </p:cNvPr>
          <p:cNvSpPr txBox="1"/>
          <p:nvPr/>
        </p:nvSpPr>
        <p:spPr>
          <a:xfrm>
            <a:off x="1948870" y="3515245"/>
            <a:ext cx="6971886"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Data 603 Final Project</a:t>
            </a:r>
          </a:p>
          <a:p>
            <a:r>
              <a:rPr lang="en-US" sz="2400" dirty="0">
                <a:solidFill>
                  <a:schemeClr val="bg1"/>
                </a:solidFill>
                <a:latin typeface="Times New Roman" panose="02020603050405020304" pitchFamily="18" charset="0"/>
                <a:cs typeface="Times New Roman" panose="02020603050405020304" pitchFamily="18" charset="0"/>
              </a:rPr>
              <a:t>Submitted By: Karan Ajay Pisay &amp; Srashti Soni</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52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AAFCEB-F6F3-370B-427C-FC071C334D49}"/>
              </a:ext>
            </a:extLst>
          </p:cNvPr>
          <p:cNvSpPr txBox="1"/>
          <p:nvPr/>
        </p:nvSpPr>
        <p:spPr>
          <a:xfrm>
            <a:off x="387927" y="355661"/>
            <a:ext cx="5246255" cy="707886"/>
          </a:xfrm>
          <a:prstGeom prst="rect">
            <a:avLst/>
          </a:prstGeom>
          <a:noFill/>
        </p:spPr>
        <p:txBody>
          <a:bodyPr wrap="square">
            <a:spAutoFit/>
          </a:bodyPr>
          <a:lstStyle/>
          <a:p>
            <a:pPr algn="ctr"/>
            <a:r>
              <a:rPr lang="en-US" sz="2000" b="1" i="0" u="sng" dirty="0">
                <a:solidFill>
                  <a:schemeClr val="accent6">
                    <a:lumMod val="60000"/>
                    <a:lumOff val="40000"/>
                  </a:schemeClr>
                </a:solidFill>
                <a:effectLst/>
                <a:latin typeface="Times New Roman" panose="02020603050405020304" pitchFamily="18" charset="0"/>
                <a:cs typeface="Times New Roman" panose="02020603050405020304" pitchFamily="18" charset="0"/>
              </a:rPr>
              <a:t>Highest number of streams for a single track on a single day and about ‘Olivia Rodrigo’</a:t>
            </a:r>
            <a:endPar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6DA7CA4-0039-9848-64BF-067B1A83BB0A}"/>
              </a:ext>
            </a:extLst>
          </p:cNvPr>
          <p:cNvCxnSpPr/>
          <p:nvPr/>
        </p:nvCxnSpPr>
        <p:spPr>
          <a:xfrm>
            <a:off x="5790852" y="457200"/>
            <a:ext cx="0" cy="604513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E388F9D-30F0-01AA-D56B-58A10688823B}"/>
              </a:ext>
            </a:extLst>
          </p:cNvPr>
          <p:cNvSpPr txBox="1"/>
          <p:nvPr/>
        </p:nvSpPr>
        <p:spPr>
          <a:xfrm>
            <a:off x="110837" y="1196309"/>
            <a:ext cx="5698836" cy="923330"/>
          </a:xfrm>
          <a:prstGeom prst="rect">
            <a:avLst/>
          </a:prstGeom>
          <a:noFill/>
        </p:spPr>
        <p:txBody>
          <a:bodyPr wrap="square">
            <a:spAutoFit/>
          </a:bodyPr>
          <a:lstStyle/>
          <a:p>
            <a:pPr algn="just"/>
            <a:r>
              <a:rPr lang="en-US" b="0" i="0" dirty="0">
                <a:solidFill>
                  <a:schemeClr val="bg1"/>
                </a:solidFill>
                <a:effectLst/>
                <a:latin typeface="-apple-system"/>
              </a:rPr>
              <a:t>In the top 20, we see many of them are Christmas songs played a day prior and post 25th DEC. </a:t>
            </a:r>
            <a:r>
              <a:rPr lang="en-US" dirty="0">
                <a:solidFill>
                  <a:schemeClr val="bg1"/>
                </a:solidFill>
                <a:latin typeface="-apple-system"/>
              </a:rPr>
              <a:t>However, </a:t>
            </a:r>
            <a:r>
              <a:rPr lang="en-US" b="0" i="0" dirty="0">
                <a:solidFill>
                  <a:schemeClr val="bg1"/>
                </a:solidFill>
                <a:effectLst/>
                <a:latin typeface="-apple-system"/>
              </a:rPr>
              <a:t>All the other 11 are by Olivia Rodrigo.</a:t>
            </a:r>
            <a:endParaRPr lang="en-US" dirty="0">
              <a:solidFill>
                <a:schemeClr val="bg1"/>
              </a:solidFill>
            </a:endParaRPr>
          </a:p>
        </p:txBody>
      </p:sp>
      <p:pic>
        <p:nvPicPr>
          <p:cNvPr id="14" name="Picture 13">
            <a:extLst>
              <a:ext uri="{FF2B5EF4-FFF2-40B4-BE49-F238E27FC236}">
                <a16:creationId xmlns:a16="http://schemas.microsoft.com/office/drawing/2014/main" id="{019CB1F4-0F91-7DB8-E604-2B025C4870FD}"/>
              </a:ext>
            </a:extLst>
          </p:cNvPr>
          <p:cNvPicPr>
            <a:picLocks noChangeAspect="1"/>
          </p:cNvPicPr>
          <p:nvPr/>
        </p:nvPicPr>
        <p:blipFill>
          <a:blip r:embed="rId2"/>
          <a:stretch>
            <a:fillRect/>
          </a:stretch>
        </p:blipFill>
        <p:spPr>
          <a:xfrm>
            <a:off x="812493" y="2562458"/>
            <a:ext cx="4397121" cy="3939881"/>
          </a:xfrm>
          <a:prstGeom prst="rect">
            <a:avLst/>
          </a:prstGeom>
        </p:spPr>
      </p:pic>
      <p:pic>
        <p:nvPicPr>
          <p:cNvPr id="17" name="Picture 16">
            <a:extLst>
              <a:ext uri="{FF2B5EF4-FFF2-40B4-BE49-F238E27FC236}">
                <a16:creationId xmlns:a16="http://schemas.microsoft.com/office/drawing/2014/main" id="{C29D2971-F8D6-33CC-B959-0296A0133C0A}"/>
              </a:ext>
            </a:extLst>
          </p:cNvPr>
          <p:cNvPicPr>
            <a:picLocks noChangeAspect="1"/>
          </p:cNvPicPr>
          <p:nvPr/>
        </p:nvPicPr>
        <p:blipFill>
          <a:blip r:embed="rId3"/>
          <a:stretch>
            <a:fillRect/>
          </a:stretch>
        </p:blipFill>
        <p:spPr>
          <a:xfrm>
            <a:off x="7770836" y="1436564"/>
            <a:ext cx="2101492" cy="1366149"/>
          </a:xfrm>
          <a:prstGeom prst="rect">
            <a:avLst/>
          </a:prstGeom>
        </p:spPr>
      </p:pic>
      <p:sp>
        <p:nvSpPr>
          <p:cNvPr id="21" name="TextBox 20">
            <a:extLst>
              <a:ext uri="{FF2B5EF4-FFF2-40B4-BE49-F238E27FC236}">
                <a16:creationId xmlns:a16="http://schemas.microsoft.com/office/drawing/2014/main" id="{A4581750-4D64-629D-D125-90114DA74417}"/>
              </a:ext>
            </a:extLst>
          </p:cNvPr>
          <p:cNvSpPr txBox="1"/>
          <p:nvPr/>
        </p:nvSpPr>
        <p:spPr>
          <a:xfrm>
            <a:off x="6336147" y="355661"/>
            <a:ext cx="5671737" cy="871008"/>
          </a:xfrm>
          <a:prstGeom prst="rect">
            <a:avLst/>
          </a:prstGeom>
          <a:noFill/>
        </p:spPr>
        <p:txBody>
          <a:bodyPr wrap="square">
            <a:spAutoFit/>
          </a:bodyPr>
          <a:lstStyle/>
          <a:p>
            <a:pPr marR="0" lvl="0" algn="just">
              <a:lnSpc>
                <a:spcPct val="107000"/>
              </a:lnSpc>
              <a:spcBef>
                <a:spcPts val="0"/>
              </a:spcBef>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Olivia Rodrigo was trending in 2021 because she had released her 2 biggest hits “GOOD 4 U”  and “DRIVERS LICENSE “in 2021.  She first appeared on top200 charts on </a:t>
            </a:r>
            <a:r>
              <a:rPr lang="en-US" sz="1600" b="0" i="0" dirty="0">
                <a:solidFill>
                  <a:schemeClr val="bg1"/>
                </a:solidFill>
                <a:effectLst/>
                <a:latin typeface="Helvetica" panose="020B0604020202020204" pitchFamily="34" charset="0"/>
              </a:rPr>
              <a:t>27</a:t>
            </a:r>
            <a:r>
              <a:rPr lang="en-US" sz="1600" b="0" i="0" baseline="30000" dirty="0">
                <a:solidFill>
                  <a:schemeClr val="bg1"/>
                </a:solidFill>
                <a:effectLst/>
                <a:latin typeface="Helvetica" panose="020B0604020202020204" pitchFamily="34" charset="0"/>
              </a:rPr>
              <a:t>th</a:t>
            </a:r>
            <a:r>
              <a:rPr lang="en-US" sz="1600" b="0" i="0" dirty="0">
                <a:solidFill>
                  <a:schemeClr val="bg1"/>
                </a:solidFill>
                <a:effectLst/>
                <a:latin typeface="Helvetica" panose="020B0604020202020204" pitchFamily="34" charset="0"/>
              </a:rPr>
              <a:t> Dec 2019.</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0F3F8D69-4081-7EA7-9FAE-79AF85630944}"/>
              </a:ext>
            </a:extLst>
          </p:cNvPr>
          <p:cNvSpPr txBox="1"/>
          <p:nvPr/>
        </p:nvSpPr>
        <p:spPr>
          <a:xfrm>
            <a:off x="6544574" y="3055064"/>
            <a:ext cx="5072329" cy="646331"/>
          </a:xfrm>
          <a:prstGeom prst="rect">
            <a:avLst/>
          </a:prstGeom>
          <a:noFill/>
        </p:spPr>
        <p:txBody>
          <a:bodyPr wrap="square" rtlCol="0">
            <a:spAutoFit/>
          </a:bodyPr>
          <a:lstStyle/>
          <a:p>
            <a:r>
              <a:rPr lang="en-US" dirty="0">
                <a:solidFill>
                  <a:schemeClr val="bg1"/>
                </a:solidFill>
              </a:rPr>
              <a:t>Out of all her streams maximum streams came from the following two songs: </a:t>
            </a:r>
          </a:p>
        </p:txBody>
      </p:sp>
      <p:pic>
        <p:nvPicPr>
          <p:cNvPr id="3" name="Picture 2">
            <a:extLst>
              <a:ext uri="{FF2B5EF4-FFF2-40B4-BE49-F238E27FC236}">
                <a16:creationId xmlns:a16="http://schemas.microsoft.com/office/drawing/2014/main" id="{7BD150B9-28CD-FB55-5CEC-AB9BE6F2301F}"/>
              </a:ext>
            </a:extLst>
          </p:cNvPr>
          <p:cNvPicPr>
            <a:picLocks noChangeAspect="1"/>
          </p:cNvPicPr>
          <p:nvPr/>
        </p:nvPicPr>
        <p:blipFill>
          <a:blip r:embed="rId4"/>
          <a:stretch>
            <a:fillRect/>
          </a:stretch>
        </p:blipFill>
        <p:spPr>
          <a:xfrm>
            <a:off x="5865963" y="3721496"/>
            <a:ext cx="6326038" cy="2780843"/>
          </a:xfrm>
          <a:prstGeom prst="rect">
            <a:avLst/>
          </a:prstGeom>
        </p:spPr>
      </p:pic>
    </p:spTree>
    <p:extLst>
      <p:ext uri="{BB962C8B-B14F-4D97-AF65-F5344CB8AC3E}">
        <p14:creationId xmlns:p14="http://schemas.microsoft.com/office/powerpoint/2010/main" val="262465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3">
                <a:lumMod val="40000"/>
                <a:lumOff val="60000"/>
              </a:schemeClr>
            </a:gs>
            <a:gs pos="97000">
              <a:schemeClr val="tx1">
                <a:lumMod val="85000"/>
                <a:lumOff val="15000"/>
              </a:schemeClr>
            </a:gs>
            <a:gs pos="15000">
              <a:schemeClr val="tx1">
                <a:lumMod val="75000"/>
                <a:lumOff val="2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B6F013-22EE-B461-8207-96A6665582E8}"/>
              </a:ext>
            </a:extLst>
          </p:cNvPr>
          <p:cNvSpPr txBox="1"/>
          <p:nvPr/>
        </p:nvSpPr>
        <p:spPr>
          <a:xfrm>
            <a:off x="2160917" y="407420"/>
            <a:ext cx="8239228" cy="400110"/>
          </a:xfrm>
          <a:prstGeom prst="rect">
            <a:avLst/>
          </a:prstGeom>
          <a:noFill/>
        </p:spPr>
        <p:txBody>
          <a:bodyPr wrap="square">
            <a:spAutoFit/>
          </a:bodyPr>
          <a:lstStyle/>
          <a:p>
            <a:pPr algn="ctr"/>
            <a:r>
              <a:rPr lang="en-US" sz="2000" i="0" u="sng" dirty="0">
                <a:solidFill>
                  <a:schemeClr val="accent6">
                    <a:lumMod val="60000"/>
                    <a:lumOff val="40000"/>
                  </a:schemeClr>
                </a:solidFill>
                <a:effectLst/>
                <a:latin typeface="Times New Roman" panose="02020603050405020304" pitchFamily="18" charset="0"/>
                <a:cs typeface="Times New Roman" panose="02020603050405020304" pitchFamily="18" charset="0"/>
              </a:rPr>
              <a:t>Which region has appeared on top200 charts rank wise:</a:t>
            </a:r>
            <a:endPar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B0B43B8-5D09-7F32-ADC0-E8AEB7ACAF02}"/>
              </a:ext>
            </a:extLst>
          </p:cNvPr>
          <p:cNvPicPr>
            <a:picLocks noChangeAspect="1"/>
          </p:cNvPicPr>
          <p:nvPr/>
        </p:nvPicPr>
        <p:blipFill>
          <a:blip r:embed="rId2"/>
          <a:stretch>
            <a:fillRect/>
          </a:stretch>
        </p:blipFill>
        <p:spPr>
          <a:xfrm>
            <a:off x="1466490" y="2760850"/>
            <a:ext cx="9721969" cy="3689730"/>
          </a:xfrm>
          <a:prstGeom prst="rect">
            <a:avLst/>
          </a:prstGeom>
        </p:spPr>
      </p:pic>
      <p:sp>
        <p:nvSpPr>
          <p:cNvPr id="7" name="TextBox 6">
            <a:extLst>
              <a:ext uri="{FF2B5EF4-FFF2-40B4-BE49-F238E27FC236}">
                <a16:creationId xmlns:a16="http://schemas.microsoft.com/office/drawing/2014/main" id="{E46AA030-E6FC-4716-74B2-891FCB9C98A3}"/>
              </a:ext>
            </a:extLst>
          </p:cNvPr>
          <p:cNvSpPr txBox="1"/>
          <p:nvPr/>
        </p:nvSpPr>
        <p:spPr>
          <a:xfrm>
            <a:off x="1958109" y="1320800"/>
            <a:ext cx="8239228" cy="1200329"/>
          </a:xfrm>
          <a:prstGeom prst="rect">
            <a:avLst/>
          </a:prstGeom>
          <a:noFill/>
        </p:spPr>
        <p:txBody>
          <a:bodyPr wrap="square" rtlCol="0">
            <a:spAutoFit/>
          </a:bodyPr>
          <a:lstStyle/>
          <a:p>
            <a:pPr algn="just"/>
            <a:r>
              <a:rPr lang="en-US" dirty="0">
                <a:solidFill>
                  <a:schemeClr val="bg1"/>
                </a:solidFill>
              </a:rPr>
              <a:t>After playing the visualization, we have observed that European countries and North American and South American countries have been consistent on the Top 200 charts in the year 2017-2021. The songs produced in these contraries have been ranked in the top200 through the years.</a:t>
            </a:r>
          </a:p>
        </p:txBody>
      </p:sp>
    </p:spTree>
    <p:extLst>
      <p:ext uri="{BB962C8B-B14F-4D97-AF65-F5344CB8AC3E}">
        <p14:creationId xmlns:p14="http://schemas.microsoft.com/office/powerpoint/2010/main" val="285314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B15ED-BD90-038E-A10D-39EC73AEC5B8}"/>
              </a:ext>
            </a:extLst>
          </p:cNvPr>
          <p:cNvSpPr txBox="1"/>
          <p:nvPr/>
        </p:nvSpPr>
        <p:spPr>
          <a:xfrm>
            <a:off x="380673" y="411472"/>
            <a:ext cx="7547002" cy="707886"/>
          </a:xfrm>
          <a:prstGeom prst="rect">
            <a:avLst/>
          </a:prstGeom>
          <a:solidFill>
            <a:schemeClr val="accent6">
              <a:lumMod val="60000"/>
              <a:lumOff val="40000"/>
            </a:schemeClr>
          </a:solidFill>
        </p:spPr>
        <p:txBody>
          <a:bodyPr wrap="square">
            <a:spAutoFit/>
          </a:bodyPr>
          <a:lstStyle/>
          <a:p>
            <a:pPr algn="ctr"/>
            <a:r>
              <a:rPr lang="en-US" sz="2000" b="1" u="sng" dirty="0">
                <a:latin typeface="Times New Roman" panose="02020603050405020304" pitchFamily="18" charset="0"/>
                <a:cs typeface="Times New Roman" panose="02020603050405020304" pitchFamily="18" charset="0"/>
              </a:rPr>
              <a:t>Which Genre has the maximum duration of music produced over the years?</a:t>
            </a:r>
            <a:endParaRPr lang="en-US" sz="2000" b="1" i="0" u="sng"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2614EBD-E87B-DE57-79C8-2C38ADD8EE13}"/>
              </a:ext>
            </a:extLst>
          </p:cNvPr>
          <p:cNvPicPr>
            <a:picLocks noChangeAspect="1"/>
          </p:cNvPicPr>
          <p:nvPr/>
        </p:nvPicPr>
        <p:blipFill>
          <a:blip r:embed="rId2"/>
          <a:stretch>
            <a:fillRect/>
          </a:stretch>
        </p:blipFill>
        <p:spPr>
          <a:xfrm>
            <a:off x="0" y="3022792"/>
            <a:ext cx="12192000" cy="3835208"/>
          </a:xfrm>
          <a:prstGeom prst="rect">
            <a:avLst/>
          </a:prstGeom>
        </p:spPr>
      </p:pic>
      <p:sp>
        <p:nvSpPr>
          <p:cNvPr id="7" name="TextBox 6">
            <a:extLst>
              <a:ext uri="{FF2B5EF4-FFF2-40B4-BE49-F238E27FC236}">
                <a16:creationId xmlns:a16="http://schemas.microsoft.com/office/drawing/2014/main" id="{D820584E-0ABC-DA24-F4EC-8E455E6D5EA2}"/>
              </a:ext>
            </a:extLst>
          </p:cNvPr>
          <p:cNvSpPr txBox="1"/>
          <p:nvPr/>
        </p:nvSpPr>
        <p:spPr>
          <a:xfrm>
            <a:off x="380673" y="1367568"/>
            <a:ext cx="69862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Here we can see that maximum duration of sound produced is from the world genre followed by soundtrack.</a:t>
            </a:r>
          </a:p>
          <a:p>
            <a:pPr marL="285750" indent="-285750">
              <a:buFont typeface="Arial" panose="020B0604020202020204" pitchFamily="34" charset="0"/>
              <a:buChar char="•"/>
            </a:pPr>
            <a:r>
              <a:rPr lang="en-US" dirty="0">
                <a:solidFill>
                  <a:schemeClr val="bg1"/>
                </a:solidFill>
              </a:rPr>
              <a:t>World Genre is western popular music clubbed with traditional music.</a:t>
            </a:r>
          </a:p>
          <a:p>
            <a:pPr marL="285750" indent="-285750" algn="just">
              <a:buFont typeface="Arial" panose="020B0604020202020204" pitchFamily="34" charset="0"/>
              <a:buChar char="•"/>
            </a:pPr>
            <a:r>
              <a:rPr lang="en-US" dirty="0">
                <a:solidFill>
                  <a:schemeClr val="bg1"/>
                </a:solidFill>
              </a:rPr>
              <a:t>Soundtrack is a genre. It belongs to shared tradition or a set of conventions.</a:t>
            </a:r>
          </a:p>
        </p:txBody>
      </p:sp>
      <p:cxnSp>
        <p:nvCxnSpPr>
          <p:cNvPr id="9" name="Straight Connector 8">
            <a:extLst>
              <a:ext uri="{FF2B5EF4-FFF2-40B4-BE49-F238E27FC236}">
                <a16:creationId xmlns:a16="http://schemas.microsoft.com/office/drawing/2014/main" id="{5F9BD56F-6527-B3F1-C058-D8535E3D4F50}"/>
              </a:ext>
            </a:extLst>
          </p:cNvPr>
          <p:cNvCxnSpPr/>
          <p:nvPr/>
        </p:nvCxnSpPr>
        <p:spPr>
          <a:xfrm>
            <a:off x="-93453" y="3095062"/>
            <a:ext cx="123789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240CC4A-477C-EBD3-2517-A8D0C29339E5}"/>
              </a:ext>
            </a:extLst>
          </p:cNvPr>
          <p:cNvCxnSpPr>
            <a:cxnSpLocks/>
          </p:cNvCxnSpPr>
          <p:nvPr/>
        </p:nvCxnSpPr>
        <p:spPr>
          <a:xfrm>
            <a:off x="8186468" y="0"/>
            <a:ext cx="0" cy="3095062"/>
          </a:xfrm>
          <a:prstGeom prst="line">
            <a:avLst/>
          </a:prstGeom>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BD627DF7-BCF3-356D-9D87-CB3D06E417B4}"/>
              </a:ext>
            </a:extLst>
          </p:cNvPr>
          <p:cNvPicPr>
            <a:picLocks noChangeAspect="1"/>
          </p:cNvPicPr>
          <p:nvPr/>
        </p:nvPicPr>
        <p:blipFill>
          <a:blip r:embed="rId3"/>
          <a:stretch>
            <a:fillRect/>
          </a:stretch>
        </p:blipFill>
        <p:spPr>
          <a:xfrm>
            <a:off x="8217240" y="36135"/>
            <a:ext cx="1577477" cy="3022792"/>
          </a:xfrm>
          <a:prstGeom prst="rect">
            <a:avLst/>
          </a:prstGeom>
        </p:spPr>
      </p:pic>
      <p:sp>
        <p:nvSpPr>
          <p:cNvPr id="63" name="TextBox 62">
            <a:extLst>
              <a:ext uri="{FF2B5EF4-FFF2-40B4-BE49-F238E27FC236}">
                <a16:creationId xmlns:a16="http://schemas.microsoft.com/office/drawing/2014/main" id="{192D2B80-4966-C84E-7889-477FEBB8F419}"/>
              </a:ext>
            </a:extLst>
          </p:cNvPr>
          <p:cNvSpPr txBox="1"/>
          <p:nvPr/>
        </p:nvSpPr>
        <p:spPr>
          <a:xfrm>
            <a:off x="10041147" y="411471"/>
            <a:ext cx="1958196" cy="1077218"/>
          </a:xfrm>
          <a:prstGeom prst="rect">
            <a:avLst/>
          </a:prstGeom>
          <a:noFill/>
        </p:spPr>
        <p:txBody>
          <a:bodyPr wrap="square" rtlCol="0">
            <a:spAutoFit/>
          </a:bodyPr>
          <a:lstStyle/>
          <a:p>
            <a:pPr algn="just"/>
            <a:r>
              <a:rPr lang="en-US" sz="1600" u="sng" dirty="0">
                <a:solidFill>
                  <a:schemeClr val="accent6">
                    <a:lumMod val="60000"/>
                    <a:lumOff val="40000"/>
                  </a:schemeClr>
                </a:solidFill>
              </a:rPr>
              <a:t>Approximate count of genre according to songs released over the years.</a:t>
            </a:r>
          </a:p>
        </p:txBody>
      </p:sp>
    </p:spTree>
    <p:extLst>
      <p:ext uri="{BB962C8B-B14F-4D97-AF65-F5344CB8AC3E}">
        <p14:creationId xmlns:p14="http://schemas.microsoft.com/office/powerpoint/2010/main" val="50046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53902F-EBDC-4092-C49D-5F0FDAF5D263}"/>
              </a:ext>
            </a:extLst>
          </p:cNvPr>
          <p:cNvPicPr>
            <a:picLocks noChangeAspect="1"/>
          </p:cNvPicPr>
          <p:nvPr/>
        </p:nvPicPr>
        <p:blipFill>
          <a:blip r:embed="rId2"/>
          <a:stretch>
            <a:fillRect/>
          </a:stretch>
        </p:blipFill>
        <p:spPr>
          <a:xfrm>
            <a:off x="1899910" y="1720666"/>
            <a:ext cx="8207451" cy="4229467"/>
          </a:xfrm>
          <a:prstGeom prst="rect">
            <a:avLst/>
          </a:prstGeom>
        </p:spPr>
      </p:pic>
      <p:sp>
        <p:nvSpPr>
          <p:cNvPr id="14" name="TextBox 13">
            <a:extLst>
              <a:ext uri="{FF2B5EF4-FFF2-40B4-BE49-F238E27FC236}">
                <a16:creationId xmlns:a16="http://schemas.microsoft.com/office/drawing/2014/main" id="{5BF03498-DADB-013F-7767-59954B0765AB}"/>
              </a:ext>
            </a:extLst>
          </p:cNvPr>
          <p:cNvSpPr txBox="1"/>
          <p:nvPr/>
        </p:nvSpPr>
        <p:spPr>
          <a:xfrm>
            <a:off x="2107873" y="392999"/>
            <a:ext cx="7547002" cy="461665"/>
          </a:xfrm>
          <a:prstGeom prst="rect">
            <a:avLst/>
          </a:prstGeom>
          <a:solidFill>
            <a:schemeClr val="accent6">
              <a:lumMod val="60000"/>
              <a:lumOff val="40000"/>
            </a:schemeClr>
          </a:solidFill>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Most popular Genres amongst all!</a:t>
            </a:r>
            <a:endParaRPr lang="en-US" sz="2400" b="1" i="0" u="sng"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2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3">
                <a:lumMod val="40000"/>
                <a:lumOff val="60000"/>
              </a:schemeClr>
            </a:gs>
            <a:gs pos="97000">
              <a:schemeClr val="tx1">
                <a:lumMod val="85000"/>
                <a:lumOff val="15000"/>
              </a:schemeClr>
            </a:gs>
            <a:gs pos="15000">
              <a:schemeClr val="tx1">
                <a:lumMod val="75000"/>
                <a:lumOff val="25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B0068F-502D-25FC-1385-2B40FF4CD3E5}"/>
              </a:ext>
            </a:extLst>
          </p:cNvPr>
          <p:cNvSpPr txBox="1"/>
          <p:nvPr/>
        </p:nvSpPr>
        <p:spPr>
          <a:xfrm>
            <a:off x="581891" y="526473"/>
            <a:ext cx="5264728" cy="707886"/>
          </a:xfrm>
          <a:prstGeom prst="rect">
            <a:avLst/>
          </a:prstGeom>
          <a:noFill/>
        </p:spPr>
        <p:txBody>
          <a:bodyPr wrap="square" rtlCol="0">
            <a:spAutoFit/>
          </a:bodyPr>
          <a:lstStyle/>
          <a:p>
            <a:r>
              <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rPr>
              <a:t>When are the maximum songs released through out the year and why?</a:t>
            </a:r>
          </a:p>
        </p:txBody>
      </p:sp>
      <p:cxnSp>
        <p:nvCxnSpPr>
          <p:cNvPr id="6" name="Straight Connector 5">
            <a:extLst>
              <a:ext uri="{FF2B5EF4-FFF2-40B4-BE49-F238E27FC236}">
                <a16:creationId xmlns:a16="http://schemas.microsoft.com/office/drawing/2014/main" id="{F6DA3059-A138-5177-8A20-C8F041F1E49D}"/>
              </a:ext>
            </a:extLst>
          </p:cNvPr>
          <p:cNvCxnSpPr/>
          <p:nvPr/>
        </p:nvCxnSpPr>
        <p:spPr>
          <a:xfrm>
            <a:off x="6096000" y="267855"/>
            <a:ext cx="0" cy="6123709"/>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C4EEF0E-6BAD-C4B9-61C9-3AD0FA03121F}"/>
              </a:ext>
            </a:extLst>
          </p:cNvPr>
          <p:cNvPicPr>
            <a:picLocks noChangeAspect="1"/>
          </p:cNvPicPr>
          <p:nvPr/>
        </p:nvPicPr>
        <p:blipFill>
          <a:blip r:embed="rId2"/>
          <a:stretch>
            <a:fillRect/>
          </a:stretch>
        </p:blipFill>
        <p:spPr>
          <a:xfrm>
            <a:off x="115456" y="3429000"/>
            <a:ext cx="5855853" cy="2180029"/>
          </a:xfrm>
          <a:prstGeom prst="rect">
            <a:avLst/>
          </a:prstGeom>
        </p:spPr>
      </p:pic>
      <p:sp>
        <p:nvSpPr>
          <p:cNvPr id="9" name="TextBox 8">
            <a:extLst>
              <a:ext uri="{FF2B5EF4-FFF2-40B4-BE49-F238E27FC236}">
                <a16:creationId xmlns:a16="http://schemas.microsoft.com/office/drawing/2014/main" id="{22CFFD9D-8080-8583-D8F4-838EDBEA35A1}"/>
              </a:ext>
            </a:extLst>
          </p:cNvPr>
          <p:cNvSpPr txBox="1"/>
          <p:nvPr/>
        </p:nvSpPr>
        <p:spPr>
          <a:xfrm>
            <a:off x="581891" y="1653309"/>
            <a:ext cx="4775200" cy="1323439"/>
          </a:xfrm>
          <a:prstGeom prst="rect">
            <a:avLst/>
          </a:prstGeom>
          <a:noFill/>
        </p:spPr>
        <p:txBody>
          <a:bodyPr wrap="square" rtlCol="0">
            <a:spAutoFit/>
          </a:bodyPr>
          <a:lstStyle/>
          <a:p>
            <a:pPr algn="just"/>
            <a:r>
              <a:rPr lang="en-US" sz="1600" dirty="0">
                <a:solidFill>
                  <a:schemeClr val="bg1"/>
                </a:solidFill>
              </a:rPr>
              <a:t>- January, because in the beginning of the year, </a:t>
            </a:r>
            <a:r>
              <a:rPr lang="en-US" sz="1600" b="0" i="0" dirty="0">
                <a:solidFill>
                  <a:schemeClr val="bg1"/>
                </a:solidFill>
                <a:effectLst/>
                <a:latin typeface="Roboto" panose="02000000000000000000" pitchFamily="2" charset="0"/>
              </a:rPr>
              <a:t>everyone is also getting back into the swing of things and eager to find the next big thing. Furthermore, initial days of the year, </a:t>
            </a:r>
            <a:r>
              <a:rPr lang="en-US" sz="1600" b="0" i="0" dirty="0">
                <a:solidFill>
                  <a:srgbClr val="BDC1C6"/>
                </a:solidFill>
                <a:effectLst/>
                <a:latin typeface="Roboto" panose="02000000000000000000" pitchFamily="2" charset="0"/>
              </a:rPr>
              <a:t>the minds of your listeners are open to new things.</a:t>
            </a:r>
            <a:endParaRPr lang="en-US" sz="1600" dirty="0">
              <a:solidFill>
                <a:schemeClr val="bg1"/>
              </a:solidFill>
            </a:endParaRPr>
          </a:p>
        </p:txBody>
      </p:sp>
      <p:sp>
        <p:nvSpPr>
          <p:cNvPr id="11" name="TextBox 10">
            <a:extLst>
              <a:ext uri="{FF2B5EF4-FFF2-40B4-BE49-F238E27FC236}">
                <a16:creationId xmlns:a16="http://schemas.microsoft.com/office/drawing/2014/main" id="{59D83C2F-05B7-9C61-1DF9-EBC2D1C3592E}"/>
              </a:ext>
            </a:extLst>
          </p:cNvPr>
          <p:cNvSpPr txBox="1"/>
          <p:nvPr/>
        </p:nvSpPr>
        <p:spPr>
          <a:xfrm>
            <a:off x="6220692" y="526473"/>
            <a:ext cx="4789052" cy="369332"/>
          </a:xfrm>
          <a:prstGeom prst="rect">
            <a:avLst/>
          </a:prstGeom>
          <a:noFill/>
        </p:spPr>
        <p:txBody>
          <a:bodyPr wrap="square">
            <a:spAutoFit/>
          </a:bodyPr>
          <a:lstStyle/>
          <a:p>
            <a:pPr algn="l"/>
            <a:r>
              <a:rPr lang="en-US" i="0" u="sng" dirty="0">
                <a:solidFill>
                  <a:schemeClr val="accent6">
                    <a:lumMod val="60000"/>
                    <a:lumOff val="40000"/>
                  </a:schemeClr>
                </a:solidFill>
                <a:effectLst/>
                <a:latin typeface="Times New Roman" panose="02020603050405020304" pitchFamily="18" charset="0"/>
                <a:cs typeface="Times New Roman" panose="02020603050405020304" pitchFamily="18" charset="0"/>
              </a:rPr>
              <a:t>Artists with different genre and their popularity</a:t>
            </a:r>
          </a:p>
        </p:txBody>
      </p:sp>
      <p:pic>
        <p:nvPicPr>
          <p:cNvPr id="13" name="Picture 12">
            <a:extLst>
              <a:ext uri="{FF2B5EF4-FFF2-40B4-BE49-F238E27FC236}">
                <a16:creationId xmlns:a16="http://schemas.microsoft.com/office/drawing/2014/main" id="{45DF2D28-6688-E7DA-82DD-8A2126ADE6F9}"/>
              </a:ext>
            </a:extLst>
          </p:cNvPr>
          <p:cNvPicPr>
            <a:picLocks noChangeAspect="1"/>
          </p:cNvPicPr>
          <p:nvPr/>
        </p:nvPicPr>
        <p:blipFill>
          <a:blip r:embed="rId3"/>
          <a:stretch>
            <a:fillRect/>
          </a:stretch>
        </p:blipFill>
        <p:spPr>
          <a:xfrm>
            <a:off x="6220689" y="3232727"/>
            <a:ext cx="5855855" cy="3011055"/>
          </a:xfrm>
          <a:prstGeom prst="rect">
            <a:avLst/>
          </a:prstGeom>
        </p:spPr>
      </p:pic>
      <p:sp>
        <p:nvSpPr>
          <p:cNvPr id="14" name="TextBox 13">
            <a:extLst>
              <a:ext uri="{FF2B5EF4-FFF2-40B4-BE49-F238E27FC236}">
                <a16:creationId xmlns:a16="http://schemas.microsoft.com/office/drawing/2014/main" id="{324CA812-A397-A9B5-7685-4D9CB01A564C}"/>
              </a:ext>
            </a:extLst>
          </p:cNvPr>
          <p:cNvSpPr txBox="1"/>
          <p:nvPr/>
        </p:nvSpPr>
        <p:spPr>
          <a:xfrm>
            <a:off x="6613237" y="1653309"/>
            <a:ext cx="4673600" cy="1077218"/>
          </a:xfrm>
          <a:prstGeom prst="rect">
            <a:avLst/>
          </a:prstGeom>
          <a:noFill/>
        </p:spPr>
        <p:txBody>
          <a:bodyPr wrap="square" rtlCol="0">
            <a:spAutoFit/>
          </a:bodyPr>
          <a:lstStyle/>
          <a:p>
            <a:pPr algn="just"/>
            <a:r>
              <a:rPr lang="en-US" sz="1600" dirty="0">
                <a:solidFill>
                  <a:schemeClr val="bg1"/>
                </a:solidFill>
              </a:rPr>
              <a:t>- As we can see that different artist are popular for different styles of music. Below graph shows that how various artist exceled in their Genre and climbed their way to the top.</a:t>
            </a:r>
          </a:p>
        </p:txBody>
      </p:sp>
    </p:spTree>
    <p:extLst>
      <p:ext uri="{BB962C8B-B14F-4D97-AF65-F5344CB8AC3E}">
        <p14:creationId xmlns:p14="http://schemas.microsoft.com/office/powerpoint/2010/main" val="375184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66B6F5-52EE-2C2B-C259-98395CB4A514}"/>
              </a:ext>
            </a:extLst>
          </p:cNvPr>
          <p:cNvSpPr txBox="1"/>
          <p:nvPr/>
        </p:nvSpPr>
        <p:spPr>
          <a:xfrm>
            <a:off x="360218" y="314036"/>
            <a:ext cx="6594764" cy="400110"/>
          </a:xfrm>
          <a:prstGeom prst="rect">
            <a:avLst/>
          </a:prstGeom>
          <a:noFill/>
        </p:spPr>
        <p:txBody>
          <a:bodyPr wrap="square" rtlCol="0">
            <a:spAutoFit/>
          </a:bodyPr>
          <a:lstStyle/>
          <a:p>
            <a:r>
              <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rPr>
              <a:t>Now let's delve into the minute details of the music:</a:t>
            </a:r>
          </a:p>
        </p:txBody>
      </p:sp>
      <p:sp>
        <p:nvSpPr>
          <p:cNvPr id="5" name="TextBox 4">
            <a:extLst>
              <a:ext uri="{FF2B5EF4-FFF2-40B4-BE49-F238E27FC236}">
                <a16:creationId xmlns:a16="http://schemas.microsoft.com/office/drawing/2014/main" id="{44E8671B-0B91-4F6D-6C3E-B5E4545DF196}"/>
              </a:ext>
            </a:extLst>
          </p:cNvPr>
          <p:cNvSpPr txBox="1"/>
          <p:nvPr/>
        </p:nvSpPr>
        <p:spPr>
          <a:xfrm>
            <a:off x="360218" y="955353"/>
            <a:ext cx="4964894" cy="369332"/>
          </a:xfrm>
          <a:prstGeom prst="rect">
            <a:avLst/>
          </a:prstGeom>
          <a:noFill/>
        </p:spPr>
        <p:txBody>
          <a:bodyPr wrap="square" rtlCol="0">
            <a:spAutoFit/>
          </a:bodyPr>
          <a:lstStyle/>
          <a:p>
            <a:r>
              <a:rPr lang="en-US" b="1" i="0">
                <a:solidFill>
                  <a:schemeClr val="accent6">
                    <a:lumMod val="60000"/>
                    <a:lumOff val="40000"/>
                  </a:schemeClr>
                </a:solidFill>
                <a:effectLst/>
                <a:latin typeface="-apple-system"/>
              </a:rPr>
              <a:t>Energy VS acousticness</a:t>
            </a:r>
            <a:r>
              <a:rPr lang="en-US" b="1">
                <a:solidFill>
                  <a:schemeClr val="accent6">
                    <a:lumMod val="60000"/>
                    <a:lumOff val="40000"/>
                  </a:schemeClr>
                </a:solidFill>
                <a:latin typeface="-apple-system"/>
              </a:rPr>
              <a:t> </a:t>
            </a:r>
            <a:r>
              <a:rPr lang="en-US">
                <a:solidFill>
                  <a:schemeClr val="accent6">
                    <a:lumMod val="60000"/>
                    <a:lumOff val="40000"/>
                  </a:schemeClr>
                </a:solidFill>
              </a:rPr>
              <a:t>of the music:</a:t>
            </a:r>
            <a:endParaRPr lang="en-US" dirty="0">
              <a:solidFill>
                <a:schemeClr val="accent6">
                  <a:lumMod val="60000"/>
                  <a:lumOff val="40000"/>
                </a:schemeClr>
              </a:solidFill>
            </a:endParaRPr>
          </a:p>
        </p:txBody>
      </p:sp>
      <p:pic>
        <p:nvPicPr>
          <p:cNvPr id="7" name="Picture 6">
            <a:extLst>
              <a:ext uri="{FF2B5EF4-FFF2-40B4-BE49-F238E27FC236}">
                <a16:creationId xmlns:a16="http://schemas.microsoft.com/office/drawing/2014/main" id="{4E7313C5-A55A-B56D-F8C7-82CF3FB1AC03}"/>
              </a:ext>
            </a:extLst>
          </p:cNvPr>
          <p:cNvPicPr>
            <a:picLocks noChangeAspect="1"/>
          </p:cNvPicPr>
          <p:nvPr/>
        </p:nvPicPr>
        <p:blipFill>
          <a:blip r:embed="rId2"/>
          <a:stretch>
            <a:fillRect/>
          </a:stretch>
        </p:blipFill>
        <p:spPr>
          <a:xfrm>
            <a:off x="100642" y="4401747"/>
            <a:ext cx="5995358" cy="1993317"/>
          </a:xfrm>
          <a:prstGeom prst="rect">
            <a:avLst/>
          </a:prstGeom>
        </p:spPr>
      </p:pic>
      <p:sp>
        <p:nvSpPr>
          <p:cNvPr id="8" name="TextBox 7">
            <a:extLst>
              <a:ext uri="{FF2B5EF4-FFF2-40B4-BE49-F238E27FC236}">
                <a16:creationId xmlns:a16="http://schemas.microsoft.com/office/drawing/2014/main" id="{824F5CAD-9F79-8820-156A-640589C9A166}"/>
              </a:ext>
            </a:extLst>
          </p:cNvPr>
          <p:cNvSpPr txBox="1"/>
          <p:nvPr/>
        </p:nvSpPr>
        <p:spPr>
          <a:xfrm>
            <a:off x="360218" y="1393040"/>
            <a:ext cx="4038168" cy="1200329"/>
          </a:xfrm>
          <a:prstGeom prst="rect">
            <a:avLst/>
          </a:prstGeom>
          <a:noFill/>
        </p:spPr>
        <p:txBody>
          <a:bodyPr wrap="square" rtlCol="0">
            <a:spAutoFit/>
          </a:bodyPr>
          <a:lstStyle/>
          <a:p>
            <a:r>
              <a:rPr lang="en-US" dirty="0">
                <a:solidFill>
                  <a:schemeClr val="bg1"/>
                </a:solidFill>
              </a:rPr>
              <a:t>- Here we observe that the energy of the songs is inversely proportional to the acousticness as the energy of the song drops the acousticness increases.</a:t>
            </a:r>
          </a:p>
        </p:txBody>
      </p:sp>
      <p:pic>
        <p:nvPicPr>
          <p:cNvPr id="10" name="Picture 9">
            <a:extLst>
              <a:ext uri="{FF2B5EF4-FFF2-40B4-BE49-F238E27FC236}">
                <a16:creationId xmlns:a16="http://schemas.microsoft.com/office/drawing/2014/main" id="{687A9B64-0511-2772-9A72-84A5E8648041}"/>
              </a:ext>
            </a:extLst>
          </p:cNvPr>
          <p:cNvPicPr>
            <a:picLocks noChangeAspect="1"/>
          </p:cNvPicPr>
          <p:nvPr/>
        </p:nvPicPr>
        <p:blipFill>
          <a:blip r:embed="rId3"/>
          <a:stretch>
            <a:fillRect/>
          </a:stretch>
        </p:blipFill>
        <p:spPr>
          <a:xfrm>
            <a:off x="360218" y="2801408"/>
            <a:ext cx="2324301" cy="1600339"/>
          </a:xfrm>
          <a:prstGeom prst="rect">
            <a:avLst/>
          </a:prstGeom>
        </p:spPr>
      </p:pic>
      <p:cxnSp>
        <p:nvCxnSpPr>
          <p:cNvPr id="13" name="Straight Connector 12">
            <a:extLst>
              <a:ext uri="{FF2B5EF4-FFF2-40B4-BE49-F238E27FC236}">
                <a16:creationId xmlns:a16="http://schemas.microsoft.com/office/drawing/2014/main" id="{0698D0D0-4517-82CF-BAEB-A8AB9AC4E5D6}"/>
              </a:ext>
            </a:extLst>
          </p:cNvPr>
          <p:cNvCxnSpPr/>
          <p:nvPr/>
        </p:nvCxnSpPr>
        <p:spPr>
          <a:xfrm>
            <a:off x="6249880" y="279858"/>
            <a:ext cx="0" cy="629828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C727D9-A699-4D39-E314-1D26AD3C16D2}"/>
              </a:ext>
            </a:extLst>
          </p:cNvPr>
          <p:cNvSpPr txBox="1"/>
          <p:nvPr/>
        </p:nvSpPr>
        <p:spPr>
          <a:xfrm>
            <a:off x="6620454" y="382391"/>
            <a:ext cx="4077135" cy="400110"/>
          </a:xfrm>
          <a:prstGeom prst="rect">
            <a:avLst/>
          </a:prstGeom>
          <a:noFill/>
        </p:spPr>
        <p:txBody>
          <a:bodyPr wrap="square" rtlCol="0">
            <a:spAutoFit/>
          </a:bodyPr>
          <a:lstStyle/>
          <a:p>
            <a:r>
              <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rPr>
              <a:t>Loudness of the songs over the years:</a:t>
            </a:r>
          </a:p>
        </p:txBody>
      </p:sp>
      <p:sp>
        <p:nvSpPr>
          <p:cNvPr id="18" name="TextBox 17">
            <a:extLst>
              <a:ext uri="{FF2B5EF4-FFF2-40B4-BE49-F238E27FC236}">
                <a16:creationId xmlns:a16="http://schemas.microsoft.com/office/drawing/2014/main" id="{CE324430-D3DC-3188-57D1-6C04266AFDEC}"/>
              </a:ext>
            </a:extLst>
          </p:cNvPr>
          <p:cNvSpPr txBox="1"/>
          <p:nvPr/>
        </p:nvSpPr>
        <p:spPr>
          <a:xfrm>
            <a:off x="6624220" y="931375"/>
            <a:ext cx="5364399" cy="861774"/>
          </a:xfrm>
          <a:prstGeom prst="rect">
            <a:avLst/>
          </a:prstGeom>
          <a:noFill/>
        </p:spPr>
        <p:txBody>
          <a:bodyPr wrap="square" rtlCol="0">
            <a:spAutoFit/>
          </a:bodyPr>
          <a:lstStyle/>
          <a:p>
            <a:pPr algn="just"/>
            <a:r>
              <a:rPr lang="en-US" dirty="0">
                <a:solidFill>
                  <a:schemeClr val="bg1"/>
                </a:solidFill>
              </a:rPr>
              <a:t>- </a:t>
            </a:r>
            <a:r>
              <a:rPr lang="en-US" sz="1600" dirty="0">
                <a:solidFill>
                  <a:schemeClr val="bg1"/>
                </a:solidFill>
              </a:rPr>
              <a:t>As the data suggests, the loudness of the songs over the years have increased but there is no significant raise in the loudness.</a:t>
            </a:r>
            <a:endParaRPr lang="en-US" dirty="0">
              <a:solidFill>
                <a:schemeClr val="bg1"/>
              </a:solidFill>
            </a:endParaRPr>
          </a:p>
        </p:txBody>
      </p:sp>
      <p:pic>
        <p:nvPicPr>
          <p:cNvPr id="20" name="Picture 19">
            <a:extLst>
              <a:ext uri="{FF2B5EF4-FFF2-40B4-BE49-F238E27FC236}">
                <a16:creationId xmlns:a16="http://schemas.microsoft.com/office/drawing/2014/main" id="{2009E5BB-5EEE-3A01-F45D-CF509567AA46}"/>
              </a:ext>
            </a:extLst>
          </p:cNvPr>
          <p:cNvPicPr>
            <a:picLocks noChangeAspect="1"/>
          </p:cNvPicPr>
          <p:nvPr/>
        </p:nvPicPr>
        <p:blipFill>
          <a:blip r:embed="rId4"/>
          <a:stretch>
            <a:fillRect/>
          </a:stretch>
        </p:blipFill>
        <p:spPr>
          <a:xfrm>
            <a:off x="6403761" y="1709769"/>
            <a:ext cx="5674983" cy="1936374"/>
          </a:xfrm>
          <a:prstGeom prst="rect">
            <a:avLst/>
          </a:prstGeom>
        </p:spPr>
      </p:pic>
      <p:cxnSp>
        <p:nvCxnSpPr>
          <p:cNvPr id="22" name="Straight Connector 21">
            <a:extLst>
              <a:ext uri="{FF2B5EF4-FFF2-40B4-BE49-F238E27FC236}">
                <a16:creationId xmlns:a16="http://schemas.microsoft.com/office/drawing/2014/main" id="{00C4BB5D-4072-EC0B-56A3-0FB802E298EB}"/>
              </a:ext>
            </a:extLst>
          </p:cNvPr>
          <p:cNvCxnSpPr/>
          <p:nvPr/>
        </p:nvCxnSpPr>
        <p:spPr>
          <a:xfrm>
            <a:off x="6320901" y="3790765"/>
            <a:ext cx="5757843"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48BBB55-2309-6A6A-4779-BE9D3DF84993}"/>
              </a:ext>
            </a:extLst>
          </p:cNvPr>
          <p:cNvSpPr txBox="1"/>
          <p:nvPr/>
        </p:nvSpPr>
        <p:spPr>
          <a:xfrm>
            <a:off x="6320901" y="3935388"/>
            <a:ext cx="6094520" cy="400110"/>
          </a:xfrm>
          <a:prstGeom prst="rect">
            <a:avLst/>
          </a:prstGeom>
          <a:noFill/>
        </p:spPr>
        <p:txBody>
          <a:bodyPr wrap="square">
            <a:spAutoFit/>
          </a:bodyPr>
          <a:lstStyle/>
          <a:p>
            <a:pPr algn="l"/>
            <a:r>
              <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rPr>
              <a:t>L</a:t>
            </a:r>
            <a:r>
              <a:rPr lang="en-US" sz="2000" i="0" u="sng" dirty="0">
                <a:solidFill>
                  <a:schemeClr val="accent6">
                    <a:lumMod val="60000"/>
                    <a:lumOff val="40000"/>
                  </a:schemeClr>
                </a:solidFill>
                <a:effectLst/>
                <a:latin typeface="Times New Roman" panose="02020603050405020304" pitchFamily="18" charset="0"/>
                <a:cs typeface="Times New Roman" panose="02020603050405020304" pitchFamily="18" charset="0"/>
              </a:rPr>
              <a:t>oudness and Energy:</a:t>
            </a:r>
          </a:p>
        </p:txBody>
      </p:sp>
      <p:pic>
        <p:nvPicPr>
          <p:cNvPr id="26" name="Picture 25">
            <a:extLst>
              <a:ext uri="{FF2B5EF4-FFF2-40B4-BE49-F238E27FC236}">
                <a16:creationId xmlns:a16="http://schemas.microsoft.com/office/drawing/2014/main" id="{6F3E6AEF-5C30-2D92-1E53-2F8E638DD72B}"/>
              </a:ext>
            </a:extLst>
          </p:cNvPr>
          <p:cNvPicPr>
            <a:picLocks noChangeAspect="1"/>
          </p:cNvPicPr>
          <p:nvPr/>
        </p:nvPicPr>
        <p:blipFill>
          <a:blip r:embed="rId5"/>
          <a:stretch>
            <a:fillRect/>
          </a:stretch>
        </p:blipFill>
        <p:spPr>
          <a:xfrm>
            <a:off x="6320900" y="4573411"/>
            <a:ext cx="5757843" cy="1671403"/>
          </a:xfrm>
          <a:prstGeom prst="rect">
            <a:avLst/>
          </a:prstGeom>
        </p:spPr>
      </p:pic>
    </p:spTree>
    <p:extLst>
      <p:ext uri="{BB962C8B-B14F-4D97-AF65-F5344CB8AC3E}">
        <p14:creationId xmlns:p14="http://schemas.microsoft.com/office/powerpoint/2010/main" val="402226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potify kept its millions of users without music – News - World Today News">
            <a:extLst>
              <a:ext uri="{FF2B5EF4-FFF2-40B4-BE49-F238E27FC236}">
                <a16:creationId xmlns:a16="http://schemas.microsoft.com/office/drawing/2014/main" id="{352437D1-633F-AB80-DB2D-1D039F65BC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extBox 3">
            <a:extLst>
              <a:ext uri="{FF2B5EF4-FFF2-40B4-BE49-F238E27FC236}">
                <a16:creationId xmlns:a16="http://schemas.microsoft.com/office/drawing/2014/main" id="{7E7F4A72-9BF3-AAB7-53CF-C4C6B67EF044}"/>
              </a:ext>
            </a:extLst>
          </p:cNvPr>
          <p:cNvSpPr txBox="1"/>
          <p:nvPr/>
        </p:nvSpPr>
        <p:spPr>
          <a:xfrm>
            <a:off x="709448" y="1913950"/>
            <a:ext cx="4204137" cy="13427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u="sng">
                <a:latin typeface="+mj-lt"/>
                <a:ea typeface="+mj-ea"/>
                <a:cs typeface="+mj-cs"/>
              </a:rPr>
              <a:t>Some Fun Facts About Spotify:</a:t>
            </a:r>
            <a:endParaRPr lang="en-US" sz="3600" b="1" i="0" u="sng">
              <a:effectLst/>
              <a:latin typeface="+mj-lt"/>
              <a:ea typeface="+mj-ea"/>
              <a:cs typeface="+mj-cs"/>
            </a:endParaRPr>
          </a:p>
        </p:txBody>
      </p:sp>
      <p:cxnSp>
        <p:nvCxnSpPr>
          <p:cNvPr id="1038" name="Straight Connector 13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B61-EF44-832D-2433-5203DBFC73D0}"/>
              </a:ext>
            </a:extLst>
          </p:cNvPr>
          <p:cNvSpPr txBox="1"/>
          <p:nvPr/>
        </p:nvSpPr>
        <p:spPr>
          <a:xfrm>
            <a:off x="525516" y="3417573"/>
            <a:ext cx="4593021" cy="3177191"/>
          </a:xfrm>
          <a:prstGeom prst="rect">
            <a:avLst/>
          </a:prstGeom>
        </p:spPr>
        <p:txBody>
          <a:bodyPr vert="horz" lIns="91440" tIns="45720" rIns="91440" bIns="45720" rtlCol="0" anchor="ctr">
            <a:normAutofit/>
          </a:bodyPr>
          <a:lstStyle/>
          <a:p>
            <a:pPr marL="285750" indent="-228600" algn="just">
              <a:lnSpc>
                <a:spcPct val="90000"/>
              </a:lnSpc>
              <a:spcAft>
                <a:spcPts val="600"/>
              </a:spcAft>
              <a:buFont typeface="Arial" panose="020B0604020202020204" pitchFamily="34" charset="0"/>
              <a:buChar char="•"/>
            </a:pPr>
            <a:r>
              <a:rPr lang="en-US" sz="1300" dirty="0"/>
              <a:t>Spotify has 182 million premium users globally in the first quarter of 2022, up from 158 million in the same quarter of 2021. Spotify's subscription base has grown significantly in recent years, more than doubling since early 2017.</a:t>
            </a:r>
          </a:p>
          <a:p>
            <a:pPr marL="285750" indent="-228600" algn="just">
              <a:lnSpc>
                <a:spcPct val="90000"/>
              </a:lnSpc>
              <a:spcAft>
                <a:spcPts val="600"/>
              </a:spcAft>
              <a:buFont typeface="Arial" panose="020B0604020202020204" pitchFamily="34" charset="0"/>
              <a:buChar char="•"/>
            </a:pPr>
            <a:r>
              <a:rPr lang="en-US" sz="1300" dirty="0"/>
              <a:t>For the second year in a row, Bad Bunny was the most-streamed artist in the world on Spotify at the end of 2021. </a:t>
            </a:r>
          </a:p>
          <a:p>
            <a:pPr marL="285750" indent="-228600" algn="just">
              <a:lnSpc>
                <a:spcPct val="90000"/>
              </a:lnSpc>
              <a:spcAft>
                <a:spcPts val="600"/>
              </a:spcAft>
              <a:buFont typeface="Arial" panose="020B0604020202020204" pitchFamily="34" charset="0"/>
              <a:buChar char="•"/>
            </a:pPr>
            <a:r>
              <a:rPr lang="en-US" sz="1300" dirty="0"/>
              <a:t>Bad Bunny became the all-time most-streamed artist on Spotify in a single day on Friday, May 6th, according to Spotify. Within 24 hours, he had 183 million Spotify streams.</a:t>
            </a:r>
          </a:p>
          <a:p>
            <a:pPr marL="285750" indent="-228600" algn="just">
              <a:lnSpc>
                <a:spcPct val="90000"/>
              </a:lnSpc>
              <a:spcAft>
                <a:spcPts val="600"/>
              </a:spcAft>
              <a:buFont typeface="Arial" panose="020B0604020202020204" pitchFamily="34" charset="0"/>
              <a:buChar char="•"/>
            </a:pPr>
            <a:r>
              <a:rPr lang="en-US" sz="1300" dirty="0"/>
              <a:t>"Despacito" was the song that stayed in first position for the longest period of time. This song has been streamed over 1.9 billion times on Spotify.</a:t>
            </a:r>
          </a:p>
        </p:txBody>
      </p:sp>
    </p:spTree>
    <p:extLst>
      <p:ext uri="{BB962C8B-B14F-4D97-AF65-F5344CB8AC3E}">
        <p14:creationId xmlns:p14="http://schemas.microsoft.com/office/powerpoint/2010/main" val="107479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AD8BD7AA-000F-4149-9FF6-E8DB2DE6F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792587" cy="6858000"/>
          </a:xfrm>
          <a:custGeom>
            <a:avLst/>
            <a:gdLst>
              <a:gd name="connsiteX0" fmla="*/ 9792587 w 9792587"/>
              <a:gd name="connsiteY0" fmla="*/ 0 h 6858000"/>
              <a:gd name="connsiteX1" fmla="*/ 2339431 w 9792587"/>
              <a:gd name="connsiteY1" fmla="*/ 0 h 6858000"/>
              <a:gd name="connsiteX2" fmla="*/ 2190696 w 9792587"/>
              <a:gd name="connsiteY2" fmla="*/ 145339 h 6858000"/>
              <a:gd name="connsiteX3" fmla="*/ 0 w 9792587"/>
              <a:gd name="connsiteY3" fmla="*/ 5565888 h 6858000"/>
              <a:gd name="connsiteX4" fmla="*/ 79127 w 9792587"/>
              <a:gd name="connsiteY4" fmla="*/ 6681235 h 6858000"/>
              <a:gd name="connsiteX5" fmla="*/ 108694 w 9792587"/>
              <a:gd name="connsiteY5" fmla="*/ 6858000 h 6858000"/>
              <a:gd name="connsiteX6" fmla="*/ 9792587 w 97925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2587" h="6858000">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54A4A823-72DC-4BA8-8157-D36A8939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492529" cy="6858000"/>
          </a:xfrm>
          <a:custGeom>
            <a:avLst/>
            <a:gdLst>
              <a:gd name="connsiteX0" fmla="*/ 9492529 w 9492529"/>
              <a:gd name="connsiteY0" fmla="*/ 0 h 6858000"/>
              <a:gd name="connsiteX1" fmla="*/ 2472310 w 9492529"/>
              <a:gd name="connsiteY1" fmla="*/ 0 h 6858000"/>
              <a:gd name="connsiteX2" fmla="*/ 2157501 w 9492529"/>
              <a:gd name="connsiteY2" fmla="*/ 301488 h 6858000"/>
              <a:gd name="connsiteX3" fmla="*/ 0 w 9492529"/>
              <a:gd name="connsiteY3" fmla="*/ 5565888 h 6858000"/>
              <a:gd name="connsiteX4" fmla="*/ 76084 w 9492529"/>
              <a:gd name="connsiteY4" fmla="*/ 6638337 h 6858000"/>
              <a:gd name="connsiteX5" fmla="*/ 112827 w 9492529"/>
              <a:gd name="connsiteY5" fmla="*/ 6858000 h 6858000"/>
              <a:gd name="connsiteX6" fmla="*/ 9492529 w 9492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2529" h="6858000">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1F77000-EAD6-C341-EEFD-5D25699E7F70}"/>
              </a:ext>
            </a:extLst>
          </p:cNvPr>
          <p:cNvSpPr>
            <a:spLocks noGrp="1"/>
          </p:cNvSpPr>
          <p:nvPr>
            <p:ph type="title"/>
          </p:nvPr>
        </p:nvSpPr>
        <p:spPr>
          <a:xfrm>
            <a:off x="195073" y="87748"/>
            <a:ext cx="1961531" cy="628244"/>
          </a:xfrm>
        </p:spPr>
        <p:txBody>
          <a:bodyPr vert="horz" lIns="91440" tIns="45720" rIns="91440" bIns="45720" rtlCol="0" anchor="ctr">
            <a:normAutofit/>
          </a:bodyPr>
          <a:lstStyle/>
          <a:p>
            <a:r>
              <a:rPr lang="en-US" sz="2800" u="sng" kern="1200" dirty="0">
                <a:solidFill>
                  <a:schemeClr val="accent6">
                    <a:lumMod val="60000"/>
                    <a:lumOff val="40000"/>
                  </a:schemeClr>
                </a:solidFill>
                <a:latin typeface="Times New Roman" panose="02020603050405020304" pitchFamily="18" charset="0"/>
                <a:cs typeface="Times New Roman" panose="02020603050405020304" pitchFamily="18" charset="0"/>
              </a:rPr>
              <a:t>Conclusion:</a:t>
            </a:r>
          </a:p>
        </p:txBody>
      </p:sp>
      <p:sp>
        <p:nvSpPr>
          <p:cNvPr id="18" name="TextBox 1">
            <a:extLst>
              <a:ext uri="{FF2B5EF4-FFF2-40B4-BE49-F238E27FC236}">
                <a16:creationId xmlns:a16="http://schemas.microsoft.com/office/drawing/2014/main" id="{82D0BE52-90C2-684F-098E-932A523BCF3F}"/>
              </a:ext>
            </a:extLst>
          </p:cNvPr>
          <p:cNvSpPr txBox="1"/>
          <p:nvPr/>
        </p:nvSpPr>
        <p:spPr>
          <a:xfrm>
            <a:off x="195073" y="715992"/>
            <a:ext cx="7923692" cy="6054260"/>
          </a:xfrm>
          <a:prstGeom prst="rect">
            <a:avLst/>
          </a:prstGeom>
        </p:spPr>
        <p:txBody>
          <a:bodyPr vert="horz" lIns="91440" tIns="45720" rIns="91440" bIns="45720" rtlCol="0" anchor="t">
            <a:normAutofit fontScale="92500" lnSpcReduction="20000"/>
          </a:bodyPr>
          <a:lstStyle/>
          <a:p>
            <a:pPr indent="-228600" algn="just">
              <a:lnSpc>
                <a:spcPct val="150000"/>
              </a:lnSpc>
              <a:spcAft>
                <a:spcPts val="600"/>
              </a:spcAft>
              <a:buFont typeface="Arial" panose="020B0604020202020204" pitchFamily="34" charset="0"/>
              <a:buChar char="•"/>
            </a:pPr>
            <a:r>
              <a:rPr lang="en-US" sz="1200" b="0" i="0" dirty="0">
                <a:effectLst/>
              </a:rPr>
              <a:t>After analyzing the data, we were able to conclude that there are humungous number to deal with and gather information from   the music industry. Music industry being one of the oldest and the most popular sector contains so many unknown and hidden facts.</a:t>
            </a:r>
          </a:p>
          <a:p>
            <a:pPr indent="-228600" algn="just">
              <a:lnSpc>
                <a:spcPct val="150000"/>
              </a:lnSpc>
              <a:spcAft>
                <a:spcPts val="600"/>
              </a:spcAft>
              <a:buFont typeface="Arial" panose="020B0604020202020204" pitchFamily="34" charset="0"/>
              <a:buChar char="•"/>
            </a:pPr>
            <a:r>
              <a:rPr lang="en-US" sz="1200" b="0" i="0" dirty="0">
                <a:effectLst/>
              </a:rPr>
              <a:t>Every artist has to out stand of the crowd to ensure success and they must deliver the right type of music depending on their audience to ensure they remain on the charts throughout their time.</a:t>
            </a:r>
          </a:p>
          <a:p>
            <a:pPr indent="-228600" algn="just">
              <a:lnSpc>
                <a:spcPct val="150000"/>
              </a:lnSpc>
              <a:spcAft>
                <a:spcPts val="600"/>
              </a:spcAft>
              <a:buFont typeface="Arial" panose="020B0604020202020204" pitchFamily="34" charset="0"/>
              <a:buChar char="•"/>
            </a:pPr>
            <a:r>
              <a:rPr lang="en-US" sz="1200" b="0" i="0" dirty="0">
                <a:effectLst/>
              </a:rPr>
              <a:t>Some artist produce music which promotes self-love while the other find their ways by composing music based on the occasions and festivals.</a:t>
            </a:r>
          </a:p>
          <a:p>
            <a:pPr indent="-228600" algn="just">
              <a:lnSpc>
                <a:spcPct val="150000"/>
              </a:lnSpc>
              <a:spcAft>
                <a:spcPts val="600"/>
              </a:spcAft>
              <a:buFont typeface="Arial" panose="020B0604020202020204" pitchFamily="34" charset="0"/>
              <a:buChar char="•"/>
            </a:pPr>
            <a:r>
              <a:rPr lang="en-US" sz="1200" b="0" i="0" dirty="0">
                <a:effectLst/>
              </a:rPr>
              <a:t>Producing music consistently, does not ensure success or higher number of streams. Popularity of the song is simply based on the music and the audience's likability.</a:t>
            </a:r>
          </a:p>
          <a:p>
            <a:pPr indent="-228600" algn="just">
              <a:lnSpc>
                <a:spcPct val="150000"/>
              </a:lnSpc>
              <a:spcAft>
                <a:spcPts val="600"/>
              </a:spcAft>
              <a:buFont typeface="Arial" panose="020B0604020202020204" pitchFamily="34" charset="0"/>
              <a:buChar char="•"/>
            </a:pPr>
            <a:r>
              <a:rPr lang="en-US" sz="1200" b="0" i="0" dirty="0">
                <a:effectLst/>
              </a:rPr>
              <a:t>The majority of popular songs are more danceable and energetic. Such tunes are appropriate for lightening our mood or for playing at celebrations.</a:t>
            </a:r>
          </a:p>
          <a:p>
            <a:pPr indent="-228600" algn="just">
              <a:lnSpc>
                <a:spcPct val="150000"/>
              </a:lnSpc>
              <a:spcAft>
                <a:spcPts val="600"/>
              </a:spcAft>
              <a:buFont typeface="Arial" panose="020B0604020202020204" pitchFamily="34" charset="0"/>
              <a:buChar char="•"/>
            </a:pPr>
            <a:r>
              <a:rPr lang="en-US" sz="1200" b="0" i="0" dirty="0">
                <a:effectLst/>
              </a:rPr>
              <a:t>Ed Sheeran , Bad Bunny and post Malone are considered as the most consistent and highly successful artist of the time.</a:t>
            </a:r>
          </a:p>
          <a:p>
            <a:pPr indent="-228600" algn="just">
              <a:lnSpc>
                <a:spcPct val="150000"/>
              </a:lnSpc>
              <a:spcAft>
                <a:spcPts val="600"/>
              </a:spcAft>
              <a:buFont typeface="Arial" panose="020B0604020202020204" pitchFamily="34" charset="0"/>
              <a:buChar char="•"/>
            </a:pPr>
            <a:r>
              <a:rPr lang="en-US" sz="1200" b="0" i="0" dirty="0">
                <a:effectLst/>
              </a:rPr>
              <a:t>Out of the millions of artists around the globe, only 2097 were able to make in on the top200 charts.</a:t>
            </a:r>
          </a:p>
          <a:p>
            <a:pPr indent="-228600" algn="just">
              <a:lnSpc>
                <a:spcPct val="150000"/>
              </a:lnSpc>
              <a:spcAft>
                <a:spcPts val="600"/>
              </a:spcAft>
              <a:buFont typeface="Arial" panose="020B0604020202020204" pitchFamily="34" charset="0"/>
              <a:buChar char="•"/>
            </a:pPr>
            <a:r>
              <a:rPr lang="en-US" sz="1200" b="0" i="0" dirty="0">
                <a:effectLst/>
              </a:rPr>
              <a:t>Despacito was on the top for the maximum number of days</a:t>
            </a:r>
          </a:p>
          <a:p>
            <a:pPr indent="-228600" algn="just">
              <a:lnSpc>
                <a:spcPct val="150000"/>
              </a:lnSpc>
              <a:spcAft>
                <a:spcPts val="600"/>
              </a:spcAft>
              <a:buFont typeface="Arial" panose="020B0604020202020204" pitchFamily="34" charset="0"/>
              <a:buChar char="•"/>
            </a:pPr>
            <a:r>
              <a:rPr lang="en-US" sz="1200" b="0" i="0" dirty="0">
                <a:effectLst/>
              </a:rPr>
              <a:t>Covid pandemic played a major role in the streams and songs producing as the number spiked highly in the year 2020 and 2021.</a:t>
            </a:r>
          </a:p>
          <a:p>
            <a:pPr indent="-228600" algn="just">
              <a:lnSpc>
                <a:spcPct val="150000"/>
              </a:lnSpc>
              <a:spcAft>
                <a:spcPts val="600"/>
              </a:spcAft>
              <a:buFont typeface="Arial" panose="020B0604020202020204" pitchFamily="34" charset="0"/>
              <a:buChar char="•"/>
            </a:pPr>
            <a:r>
              <a:rPr lang="en-US" sz="1200" b="0" i="0" dirty="0">
                <a:effectLst/>
              </a:rPr>
              <a:t>January is the best month for releasing songs and most songs are released in January itself because of the mind openness of the people.</a:t>
            </a:r>
          </a:p>
          <a:p>
            <a:pPr indent="-228600" algn="just">
              <a:lnSpc>
                <a:spcPct val="150000"/>
              </a:lnSpc>
              <a:spcAft>
                <a:spcPts val="600"/>
              </a:spcAft>
              <a:buFont typeface="Arial" panose="020B0604020202020204" pitchFamily="34" charset="0"/>
              <a:buChar char="•"/>
            </a:pPr>
            <a:r>
              <a:rPr lang="en-US" sz="1200" b="0" i="0" dirty="0">
                <a:effectLst/>
              </a:rPr>
              <a:t>At time artist peaked the charts on the single day when they passed away.</a:t>
            </a:r>
          </a:p>
          <a:p>
            <a:pPr indent="-228600" algn="just">
              <a:lnSpc>
                <a:spcPct val="150000"/>
              </a:lnSpc>
              <a:spcAft>
                <a:spcPts val="600"/>
              </a:spcAft>
              <a:buFont typeface="Arial" panose="020B0604020202020204" pitchFamily="34" charset="0"/>
              <a:buChar char="•"/>
            </a:pPr>
            <a:r>
              <a:rPr lang="en-US" sz="1200" b="0" i="0" dirty="0">
                <a:effectLst/>
              </a:rPr>
              <a:t>Olivia Rodrigo came on Spotify in 2017, and her significance boomed in 2020 and 2021 because of her 2 biggest hits.</a:t>
            </a:r>
          </a:p>
          <a:p>
            <a:pPr indent="-228600" algn="just">
              <a:lnSpc>
                <a:spcPct val="150000"/>
              </a:lnSpc>
              <a:spcAft>
                <a:spcPts val="600"/>
              </a:spcAft>
              <a:buFont typeface="Arial" panose="020B0604020202020204" pitchFamily="34" charset="0"/>
              <a:buChar char="•"/>
            </a:pPr>
            <a:r>
              <a:rPr lang="en-US" sz="1200" b="0" i="0" dirty="0">
                <a:effectLst/>
              </a:rPr>
              <a:t>Comedy music has recorded maximum duration in the music industry.</a:t>
            </a:r>
          </a:p>
          <a:p>
            <a:pPr indent="-228600" algn="just">
              <a:lnSpc>
                <a:spcPct val="150000"/>
              </a:lnSpc>
              <a:spcAft>
                <a:spcPts val="600"/>
              </a:spcAft>
              <a:buFont typeface="Arial" panose="020B0604020202020204" pitchFamily="34" charset="0"/>
              <a:buChar char="•"/>
            </a:pPr>
            <a:r>
              <a:rPr lang="en-US" sz="1200" b="0" i="0" dirty="0">
                <a:effectLst/>
              </a:rPr>
              <a:t>Most popular genre is Children as now a days parents use the medium of music to keep their toddlers engaged.</a:t>
            </a:r>
            <a:endParaRPr lang="en-US" sz="1200" dirty="0"/>
          </a:p>
          <a:p>
            <a:pPr indent="-228600" algn="just">
              <a:lnSpc>
                <a:spcPct val="150000"/>
              </a:lnSpc>
              <a:spcAft>
                <a:spcPts val="600"/>
              </a:spcAft>
              <a:buFont typeface="Arial" panose="020B0604020202020204" pitchFamily="34" charset="0"/>
              <a:buChar char="•"/>
            </a:pPr>
            <a:r>
              <a:rPr lang="en-US" sz="1200" b="0" i="0" dirty="0">
                <a:effectLst/>
              </a:rPr>
              <a:t>The causticness, loudness and energy play crucial role in audibility of the songs and the loudness of the songs have gone higher over the years.</a:t>
            </a:r>
          </a:p>
        </p:txBody>
      </p:sp>
    </p:spTree>
    <p:extLst>
      <p:ext uri="{BB962C8B-B14F-4D97-AF65-F5344CB8AC3E}">
        <p14:creationId xmlns:p14="http://schemas.microsoft.com/office/powerpoint/2010/main" val="20997839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D5DF-2CCD-11F7-52DF-8E8152A74F5E}"/>
              </a:ext>
            </a:extLst>
          </p:cNvPr>
          <p:cNvSpPr>
            <a:spLocks noGrp="1"/>
          </p:cNvSpPr>
          <p:nvPr>
            <p:ph type="title"/>
          </p:nvPr>
        </p:nvSpPr>
        <p:spPr>
          <a:xfrm>
            <a:off x="796375" y="373751"/>
            <a:ext cx="1794164" cy="761711"/>
          </a:xfrm>
        </p:spPr>
        <p:txBody>
          <a:bodyPr>
            <a:normAutofit/>
          </a:bodyPr>
          <a:lstStyle/>
          <a:p>
            <a:r>
              <a:rPr lang="en-US" sz="2000" b="1" i="1" u="sng" dirty="0">
                <a:solidFill>
                  <a:schemeClr val="accent6">
                    <a:lumMod val="60000"/>
                    <a:lumOff val="40000"/>
                  </a:schemeClr>
                </a:solidFill>
              </a:rPr>
              <a:t>References:</a:t>
            </a:r>
          </a:p>
        </p:txBody>
      </p:sp>
      <p:sp>
        <p:nvSpPr>
          <p:cNvPr id="3" name="Content Placeholder 2">
            <a:extLst>
              <a:ext uri="{FF2B5EF4-FFF2-40B4-BE49-F238E27FC236}">
                <a16:creationId xmlns:a16="http://schemas.microsoft.com/office/drawing/2014/main" id="{AACB5744-F517-74AF-F681-443C69EEB278}"/>
              </a:ext>
            </a:extLst>
          </p:cNvPr>
          <p:cNvSpPr>
            <a:spLocks noGrp="1"/>
          </p:cNvSpPr>
          <p:nvPr>
            <p:ph idx="1"/>
          </p:nvPr>
        </p:nvSpPr>
        <p:spPr>
          <a:xfrm>
            <a:off x="796375" y="1632893"/>
            <a:ext cx="10515600" cy="4351338"/>
          </a:xfrm>
        </p:spPr>
        <p:txBody>
          <a:bodyPr>
            <a:normAutofit/>
          </a:bodyPr>
          <a:lstStyle/>
          <a:p>
            <a:pPr>
              <a:lnSpc>
                <a:spcPct val="107000"/>
              </a:lnSpc>
              <a:spcBef>
                <a:spcPts val="0"/>
              </a:spcBef>
              <a:spcAft>
                <a:spcPts val="800"/>
              </a:spcAft>
            </a:pPr>
            <a:r>
              <a:rPr lang="en-US" sz="1800" dirty="0">
                <a:solidFill>
                  <a:schemeClr val="bg1"/>
                </a:solidFill>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https://www.kaggle.com/code/liwinson/spotify-charts-artist-diversity-by-country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https://www.kaggle.com/code/dhruvildave/spotify-charts-exploratory-data-analysis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https://www.musicbusinessworldwide.com/bad-bunny-is-king-of-spotify-setting-new-all-time-record-for-  streams-in-a-single-day/</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https://newsroom.spotify.com/news/</a:t>
            </a: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https://en.wikipedia.org/wiki/Spotify</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023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DCE4C2-7F56-4FF1-A4C0-33BD8B54EEBB}"/>
              </a:ext>
            </a:extLst>
          </p:cNvPr>
          <p:cNvSpPr>
            <a:spLocks noGrp="1"/>
          </p:cNvSpPr>
          <p:nvPr>
            <p:ph type="title"/>
          </p:nvPr>
        </p:nvSpPr>
        <p:spPr>
          <a:xfrm>
            <a:off x="2165568" y="876300"/>
            <a:ext cx="7569706" cy="1288238"/>
          </a:xfrm>
        </p:spPr>
        <p:txBody>
          <a:bodyPr anchor="ctr">
            <a:normAutofit/>
          </a:bodyPr>
          <a:lstStyle/>
          <a:p>
            <a:pPr algn="ctr"/>
            <a:r>
              <a:rPr lang="en-US" u="sng" dirty="0">
                <a:solidFill>
                  <a:schemeClr val="accent6"/>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012D7E4-DDAF-4DAA-B267-AD351A5C25CE}"/>
              </a:ext>
            </a:extLst>
          </p:cNvPr>
          <p:cNvSpPr>
            <a:spLocks noGrp="1"/>
          </p:cNvSpPr>
          <p:nvPr>
            <p:ph idx="1"/>
          </p:nvPr>
        </p:nvSpPr>
        <p:spPr>
          <a:xfrm>
            <a:off x="2165569" y="1956816"/>
            <a:ext cx="7860863" cy="4024884"/>
          </a:xfrm>
        </p:spPr>
        <p:txBody>
          <a:bodyPr anchor="t">
            <a:normAutofit/>
          </a:bodyPr>
          <a:lstStyle/>
          <a:p>
            <a:pPr algn="just"/>
            <a:endParaRPr lang="en-US" sz="1700" dirty="0"/>
          </a:p>
          <a:p>
            <a:pPr algn="just"/>
            <a:r>
              <a:rPr lang="en-US" sz="1700" dirty="0"/>
              <a:t> Spotify, which began in Sweden, has grown to become one of the world's most popular music streaming services. </a:t>
            </a:r>
          </a:p>
          <a:p>
            <a:pPr algn="just"/>
            <a:r>
              <a:rPr lang="en-US" sz="1700" dirty="0"/>
              <a:t>Since 2006, the company has grown in popularity, and in the first quarter of 2022, it has 182 million paying users.</a:t>
            </a:r>
          </a:p>
          <a:p>
            <a:pPr algn="just"/>
            <a:r>
              <a:rPr lang="en-US" sz="1700" dirty="0"/>
              <a:t> The enormous number of Spotify users, made it possible to build a big content database and extract useful patterns from Spotify charts and track metadata.</a:t>
            </a:r>
          </a:p>
          <a:p>
            <a:pPr algn="just"/>
            <a:r>
              <a:rPr lang="en-US" sz="1700" dirty="0"/>
              <a:t>The analysis conducted on the Spotify datasets provides significant insights into the data and popularity of the tracks, artist and it also helps comprehend the types of tracks that were popular in which region across the globe.</a:t>
            </a:r>
          </a:p>
          <a:p>
            <a:pPr algn="just"/>
            <a:r>
              <a:rPr lang="en-US" sz="1700" dirty="0"/>
              <a:t>Scope of this project is to provide information to the music companies and artists to understand their audience well and produce songs according to the likability of the audience.</a:t>
            </a:r>
          </a:p>
        </p:txBody>
      </p:sp>
    </p:spTree>
    <p:extLst>
      <p:ext uri="{BB962C8B-B14F-4D97-AF65-F5344CB8AC3E}">
        <p14:creationId xmlns:p14="http://schemas.microsoft.com/office/powerpoint/2010/main" val="16876978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AC159-2EF5-4AEA-B15E-ACC6425A406C}"/>
              </a:ext>
            </a:extLst>
          </p:cNvPr>
          <p:cNvSpPr>
            <a:spLocks noGrp="1"/>
          </p:cNvSpPr>
          <p:nvPr>
            <p:ph type="title"/>
          </p:nvPr>
        </p:nvSpPr>
        <p:spPr>
          <a:xfrm>
            <a:off x="838200" y="963877"/>
            <a:ext cx="3494362" cy="4930246"/>
          </a:xfrm>
        </p:spPr>
        <p:txBody>
          <a:bodyPr>
            <a:normAutofit/>
          </a:bodyPr>
          <a:lstStyle/>
          <a:p>
            <a:pPr algn="r"/>
            <a:r>
              <a:rPr lang="en-US" u="sng"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Data Gathering, Data cleaning &amp; Data Wrangling</a:t>
            </a:r>
            <a:endParaRPr lang="en-US" u="sng" dirty="0">
              <a:solidFill>
                <a:schemeClr val="accent6"/>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F27CE2-628B-45E9-80B0-F2006D202D41}"/>
              </a:ext>
            </a:extLst>
          </p:cNvPr>
          <p:cNvSpPr>
            <a:spLocks noGrp="1"/>
          </p:cNvSpPr>
          <p:nvPr>
            <p:ph idx="1"/>
          </p:nvPr>
        </p:nvSpPr>
        <p:spPr>
          <a:xfrm>
            <a:off x="4976031" y="963877"/>
            <a:ext cx="6377769" cy="4930246"/>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For the current project we have used 3 datasets from Kaggle. The dataset meets the project requirement as it sums up to 3.7 GB after combining them together.</a:t>
            </a:r>
          </a:p>
          <a:p>
            <a:pPr algn="just"/>
            <a:r>
              <a:rPr lang="en-US" sz="2000" dirty="0">
                <a:effectLst/>
                <a:latin typeface="Calibri" panose="020F0502020204030204" pitchFamily="34" charset="0"/>
                <a:ea typeface="Calibri" panose="020F0502020204030204" pitchFamily="34" charset="0"/>
                <a:cs typeface="Times New Roman" panose="02020603050405020304" pitchFamily="18" charset="0"/>
              </a:rPr>
              <a:t>We have used Pyspark to perform extract and transform operations. To gather the data, we had to chunk the large CSV file into small chunks and then load it into data bricks. Once all eleven chunks are loaded into the data bricks, we extracted all of them into 3 data frames.</a:t>
            </a:r>
          </a:p>
          <a:p>
            <a:pPr algn="just"/>
            <a:r>
              <a:rPr lang="en-US" sz="2000" dirty="0">
                <a:cs typeface="Times New Roman" panose="02020603050405020304" pitchFamily="18" charset="0"/>
              </a:rPr>
              <a:t>The extracted data is then cleaned and used for further analysis.</a:t>
            </a:r>
          </a:p>
          <a:p>
            <a:pPr algn="just"/>
            <a:r>
              <a:rPr lang="en-US" sz="2000" dirty="0">
                <a:latin typeface="Calibri" panose="020F0502020204030204" pitchFamily="34" charset="0"/>
                <a:cs typeface="Times New Roman" panose="02020603050405020304" pitchFamily="18" charset="0"/>
              </a:rPr>
              <a:t>After an overview of the data, we observed that the data had to be cleaned and managed according to the schemas. Moreover, we had to ensure that the null values were eliminated and the data was clean and ready for analysis without any garbage and duplicate values.</a:t>
            </a:r>
          </a:p>
          <a:p>
            <a:pPr algn="just"/>
            <a:endParaRPr lang="en-US" sz="2000" dirty="0">
              <a:cs typeface="Times New Roman" panose="02020603050405020304" pitchFamily="18" charset="0"/>
            </a:endParaRPr>
          </a:p>
        </p:txBody>
      </p:sp>
    </p:spTree>
    <p:extLst>
      <p:ext uri="{BB962C8B-B14F-4D97-AF65-F5344CB8AC3E}">
        <p14:creationId xmlns:p14="http://schemas.microsoft.com/office/powerpoint/2010/main" val="12768249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C2AA-27AD-48D5-9951-89D5092FD7F6}"/>
              </a:ext>
            </a:extLst>
          </p:cNvPr>
          <p:cNvSpPr>
            <a:spLocks noGrp="1"/>
          </p:cNvSpPr>
          <p:nvPr>
            <p:ph type="title"/>
          </p:nvPr>
        </p:nvSpPr>
        <p:spPr/>
        <p:txBody>
          <a:bodyPr/>
          <a:lstStyle/>
          <a:p>
            <a:r>
              <a:rPr lang="en-US" u="sng" dirty="0">
                <a:solidFill>
                  <a:schemeClr val="accent6"/>
                </a:solidFill>
              </a:rPr>
              <a:t>Overview of the data:</a:t>
            </a:r>
          </a:p>
        </p:txBody>
      </p:sp>
      <p:sp>
        <p:nvSpPr>
          <p:cNvPr id="6" name="TextBox 5">
            <a:extLst>
              <a:ext uri="{FF2B5EF4-FFF2-40B4-BE49-F238E27FC236}">
                <a16:creationId xmlns:a16="http://schemas.microsoft.com/office/drawing/2014/main" id="{81880894-AF45-46E0-9AE6-67760CD89194}"/>
              </a:ext>
            </a:extLst>
          </p:cNvPr>
          <p:cNvSpPr txBox="1"/>
          <p:nvPr/>
        </p:nvSpPr>
        <p:spPr>
          <a:xfrm>
            <a:off x="1100247" y="1797740"/>
            <a:ext cx="4881451" cy="1200329"/>
          </a:xfrm>
          <a:prstGeom prst="rect">
            <a:avLst/>
          </a:prstGeom>
          <a:noFill/>
        </p:spPr>
        <p:txBody>
          <a:bodyPr wrap="square" rtlCol="0">
            <a:spAutoFit/>
          </a:bodyPr>
          <a:lstStyle/>
          <a:p>
            <a:pPr algn="just"/>
            <a:r>
              <a:rPr lang="en-US" dirty="0">
                <a:solidFill>
                  <a:schemeClr val="bg1"/>
                </a:solidFill>
              </a:rPr>
              <a:t>- As we can see the data ranges from the following dates. It contains the list of songs, artists, metadata of the music, region of the songs, and several more attributes.</a:t>
            </a:r>
          </a:p>
        </p:txBody>
      </p:sp>
      <p:cxnSp>
        <p:nvCxnSpPr>
          <p:cNvPr id="8" name="Straight Connector 7">
            <a:extLst>
              <a:ext uri="{FF2B5EF4-FFF2-40B4-BE49-F238E27FC236}">
                <a16:creationId xmlns:a16="http://schemas.microsoft.com/office/drawing/2014/main" id="{3CC869A1-DE39-4B63-ACE8-41F693E39E75}"/>
              </a:ext>
            </a:extLst>
          </p:cNvPr>
          <p:cNvCxnSpPr>
            <a:cxnSpLocks/>
            <a:stCxn id="2" idx="2"/>
          </p:cNvCxnSpPr>
          <p:nvPr/>
        </p:nvCxnSpPr>
        <p:spPr>
          <a:xfrm>
            <a:off x="6096000" y="1690688"/>
            <a:ext cx="0" cy="49863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A9C5A4-56D0-4CB3-A4A0-BCCB6C76A5A4}"/>
              </a:ext>
            </a:extLst>
          </p:cNvPr>
          <p:cNvSpPr txBox="1"/>
          <p:nvPr/>
        </p:nvSpPr>
        <p:spPr>
          <a:xfrm>
            <a:off x="6508380" y="1797740"/>
            <a:ext cx="5208486" cy="646331"/>
          </a:xfrm>
          <a:prstGeom prst="rect">
            <a:avLst/>
          </a:prstGeom>
          <a:noFill/>
        </p:spPr>
        <p:txBody>
          <a:bodyPr wrap="square" rtlCol="0">
            <a:spAutoFit/>
          </a:bodyPr>
          <a:lstStyle/>
          <a:p>
            <a:r>
              <a:rPr lang="en-US" dirty="0">
                <a:solidFill>
                  <a:schemeClr val="bg1"/>
                </a:solidFill>
              </a:rPr>
              <a:t>- This is a general overview of the artists that appeared on the top200 charts of Spotify.</a:t>
            </a:r>
          </a:p>
        </p:txBody>
      </p:sp>
      <p:pic>
        <p:nvPicPr>
          <p:cNvPr id="9" name="Content Placeholder 8">
            <a:extLst>
              <a:ext uri="{FF2B5EF4-FFF2-40B4-BE49-F238E27FC236}">
                <a16:creationId xmlns:a16="http://schemas.microsoft.com/office/drawing/2014/main" id="{52A325D4-C20B-D59C-331E-4771A7BEF03C}"/>
              </a:ext>
            </a:extLst>
          </p:cNvPr>
          <p:cNvPicPr>
            <a:picLocks noGrp="1" noChangeAspect="1"/>
          </p:cNvPicPr>
          <p:nvPr>
            <p:ph idx="1"/>
          </p:nvPr>
        </p:nvPicPr>
        <p:blipFill>
          <a:blip r:embed="rId2"/>
          <a:stretch>
            <a:fillRect/>
          </a:stretch>
        </p:blipFill>
        <p:spPr>
          <a:xfrm>
            <a:off x="1440612" y="3429000"/>
            <a:ext cx="3433313" cy="1011632"/>
          </a:xfrm>
        </p:spPr>
      </p:pic>
      <p:pic>
        <p:nvPicPr>
          <p:cNvPr id="13" name="Picture 12">
            <a:extLst>
              <a:ext uri="{FF2B5EF4-FFF2-40B4-BE49-F238E27FC236}">
                <a16:creationId xmlns:a16="http://schemas.microsoft.com/office/drawing/2014/main" id="{E67FDB8E-8D46-084D-0A2A-E8CC118A79D2}"/>
              </a:ext>
            </a:extLst>
          </p:cNvPr>
          <p:cNvPicPr>
            <a:picLocks noChangeAspect="1"/>
          </p:cNvPicPr>
          <p:nvPr/>
        </p:nvPicPr>
        <p:blipFill>
          <a:blip r:embed="rId3"/>
          <a:stretch>
            <a:fillRect/>
          </a:stretch>
        </p:blipFill>
        <p:spPr>
          <a:xfrm>
            <a:off x="1807234" y="4561032"/>
            <a:ext cx="2700067" cy="1011632"/>
          </a:xfrm>
          <a:prstGeom prst="rect">
            <a:avLst/>
          </a:prstGeom>
        </p:spPr>
      </p:pic>
      <p:pic>
        <p:nvPicPr>
          <p:cNvPr id="15" name="Picture 14">
            <a:extLst>
              <a:ext uri="{FF2B5EF4-FFF2-40B4-BE49-F238E27FC236}">
                <a16:creationId xmlns:a16="http://schemas.microsoft.com/office/drawing/2014/main" id="{1841CA84-D961-8358-102A-10582F92D6A4}"/>
              </a:ext>
            </a:extLst>
          </p:cNvPr>
          <p:cNvPicPr>
            <a:picLocks noChangeAspect="1"/>
          </p:cNvPicPr>
          <p:nvPr/>
        </p:nvPicPr>
        <p:blipFill>
          <a:blip r:embed="rId4"/>
          <a:stretch>
            <a:fillRect/>
          </a:stretch>
        </p:blipFill>
        <p:spPr>
          <a:xfrm>
            <a:off x="7616075" y="2828832"/>
            <a:ext cx="2149026" cy="3170195"/>
          </a:xfrm>
          <a:prstGeom prst="rect">
            <a:avLst/>
          </a:prstGeom>
        </p:spPr>
      </p:pic>
    </p:spTree>
    <p:extLst>
      <p:ext uri="{BB962C8B-B14F-4D97-AF65-F5344CB8AC3E}">
        <p14:creationId xmlns:p14="http://schemas.microsoft.com/office/powerpoint/2010/main" val="428651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28000">
              <a:schemeClr val="tx1">
                <a:lumMod val="85000"/>
                <a:lumOff val="15000"/>
              </a:schemeClr>
            </a:gs>
            <a:gs pos="100000">
              <a:schemeClr val="tx1">
                <a:lumMod val="75000"/>
                <a:lumOff val="25000"/>
              </a:schemeClr>
            </a:gs>
          </a:gsLst>
          <a:path path="circle">
            <a:fillToRect t="100000" r="100000"/>
          </a:path>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D1BBC56-CACE-23E6-8A0F-00F7A6A0133B}"/>
              </a:ext>
            </a:extLst>
          </p:cNvPr>
          <p:cNvSpPr txBox="1"/>
          <p:nvPr/>
        </p:nvSpPr>
        <p:spPr>
          <a:xfrm>
            <a:off x="508000" y="951203"/>
            <a:ext cx="5680363" cy="2862322"/>
          </a:xfrm>
          <a:prstGeom prst="rect">
            <a:avLst/>
          </a:prstGeom>
          <a:noFill/>
        </p:spPr>
        <p:txBody>
          <a:bodyPr wrap="square">
            <a:spAutoFit/>
          </a:bodyPr>
          <a:lstStyle/>
          <a:p>
            <a:pPr algn="just"/>
            <a:r>
              <a:rPr lang="en-US" sz="1600" dirty="0">
                <a:solidFill>
                  <a:schemeClr val="bg1"/>
                </a:solidFill>
              </a:rPr>
              <a:t>- As we can see in the table, Ed Sheeran appeared on the charts highest number of times followed by Bad Bunny and Post Malone. And after some further research, we were able to find out that Ed Sheeran, Bad Bunny and Post Malone were on the chart's highest times because of the following songs:</a:t>
            </a:r>
          </a:p>
          <a:p>
            <a:pPr algn="just"/>
            <a:endParaRPr lang="en-US" sz="1600" dirty="0">
              <a:solidFill>
                <a:schemeClr val="bg1"/>
              </a:solidFill>
            </a:endParaRPr>
          </a:p>
          <a:p>
            <a:pPr algn="just"/>
            <a:r>
              <a:rPr lang="en-US" sz="1600" dirty="0">
                <a:solidFill>
                  <a:schemeClr val="bg1"/>
                </a:solidFill>
              </a:rPr>
              <a:t>Ed Sheeran : Shape Of You, Perfect, Thinking Out Loud</a:t>
            </a:r>
          </a:p>
          <a:p>
            <a:pPr algn="just"/>
            <a:endParaRPr lang="en-US" sz="1600" dirty="0">
              <a:solidFill>
                <a:schemeClr val="bg1"/>
              </a:solidFill>
            </a:endParaRPr>
          </a:p>
          <a:p>
            <a:pPr algn="just"/>
            <a:r>
              <a:rPr lang="en-US" sz="1600" dirty="0">
                <a:solidFill>
                  <a:schemeClr val="bg1"/>
                </a:solidFill>
              </a:rPr>
              <a:t>Bad Bunny : Drivers License with(Olivia Rodrigo)(Spanish)</a:t>
            </a:r>
          </a:p>
          <a:p>
            <a:pPr algn="just"/>
            <a:endParaRPr lang="en-US" sz="1600" dirty="0">
              <a:solidFill>
                <a:schemeClr val="bg1"/>
              </a:solidFill>
            </a:endParaRPr>
          </a:p>
          <a:p>
            <a:pPr algn="just"/>
            <a:r>
              <a:rPr lang="en-US" sz="1600" dirty="0">
                <a:solidFill>
                  <a:schemeClr val="bg1"/>
                </a:solidFill>
              </a:rPr>
              <a:t>Post Malone: Rockstar and SunFlower.</a:t>
            </a:r>
          </a:p>
        </p:txBody>
      </p:sp>
      <p:pic>
        <p:nvPicPr>
          <p:cNvPr id="10" name="Picture 9">
            <a:extLst>
              <a:ext uri="{FF2B5EF4-FFF2-40B4-BE49-F238E27FC236}">
                <a16:creationId xmlns:a16="http://schemas.microsoft.com/office/drawing/2014/main" id="{FBA448B4-CDC0-14D0-42BA-E0FE95596FD5}"/>
              </a:ext>
            </a:extLst>
          </p:cNvPr>
          <p:cNvPicPr>
            <a:picLocks noChangeAspect="1"/>
          </p:cNvPicPr>
          <p:nvPr/>
        </p:nvPicPr>
        <p:blipFill>
          <a:blip r:embed="rId2"/>
          <a:stretch>
            <a:fillRect/>
          </a:stretch>
        </p:blipFill>
        <p:spPr>
          <a:xfrm>
            <a:off x="271383" y="3749143"/>
            <a:ext cx="2493991" cy="1520087"/>
          </a:xfrm>
          <a:prstGeom prst="rect">
            <a:avLst/>
          </a:prstGeom>
        </p:spPr>
      </p:pic>
      <p:cxnSp>
        <p:nvCxnSpPr>
          <p:cNvPr id="16" name="Straight Connector 15">
            <a:extLst>
              <a:ext uri="{FF2B5EF4-FFF2-40B4-BE49-F238E27FC236}">
                <a16:creationId xmlns:a16="http://schemas.microsoft.com/office/drawing/2014/main" id="{D2817EF7-3315-EC3E-2DAA-A923DC84A309}"/>
              </a:ext>
            </a:extLst>
          </p:cNvPr>
          <p:cNvCxnSpPr>
            <a:cxnSpLocks/>
          </p:cNvCxnSpPr>
          <p:nvPr/>
        </p:nvCxnSpPr>
        <p:spPr>
          <a:xfrm>
            <a:off x="6478438" y="346886"/>
            <a:ext cx="0" cy="6164227"/>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C96E1D-2B4A-66B7-F620-3D4AE20B6657}"/>
              </a:ext>
            </a:extLst>
          </p:cNvPr>
          <p:cNvPicPr>
            <a:picLocks noChangeAspect="1"/>
          </p:cNvPicPr>
          <p:nvPr/>
        </p:nvPicPr>
        <p:blipFill>
          <a:blip r:embed="rId3"/>
          <a:stretch>
            <a:fillRect/>
          </a:stretch>
        </p:blipFill>
        <p:spPr>
          <a:xfrm>
            <a:off x="3063460" y="3749143"/>
            <a:ext cx="3124903" cy="2599959"/>
          </a:xfrm>
          <a:prstGeom prst="rect">
            <a:avLst/>
          </a:prstGeom>
        </p:spPr>
      </p:pic>
      <p:sp>
        <p:nvSpPr>
          <p:cNvPr id="23" name="TextBox 22">
            <a:extLst>
              <a:ext uri="{FF2B5EF4-FFF2-40B4-BE49-F238E27FC236}">
                <a16:creationId xmlns:a16="http://schemas.microsoft.com/office/drawing/2014/main" id="{33DC9890-91BF-8B72-FE55-69FAF8D3D96D}"/>
              </a:ext>
            </a:extLst>
          </p:cNvPr>
          <p:cNvSpPr txBox="1"/>
          <p:nvPr/>
        </p:nvSpPr>
        <p:spPr>
          <a:xfrm>
            <a:off x="508000" y="369254"/>
            <a:ext cx="4917055" cy="646331"/>
          </a:xfrm>
          <a:prstGeom prst="rect">
            <a:avLst/>
          </a:prstGeom>
          <a:noFill/>
        </p:spPr>
        <p:txBody>
          <a:bodyPr wrap="square" rtlCol="0">
            <a:spAutoFit/>
          </a:bodyPr>
          <a:lstStyle/>
          <a:p>
            <a:r>
              <a:rPr lang="en-US" u="sng" dirty="0">
                <a:solidFill>
                  <a:schemeClr val="accent6">
                    <a:lumMod val="60000"/>
                    <a:lumOff val="40000"/>
                  </a:schemeClr>
                </a:solidFill>
                <a:latin typeface="Times New Roman" panose="02020603050405020304" pitchFamily="18" charset="0"/>
                <a:cs typeface="Times New Roman" panose="02020603050405020304" pitchFamily="18" charset="0"/>
              </a:rPr>
              <a:t>Artists with highest number of appearance on the charts:</a:t>
            </a:r>
          </a:p>
        </p:txBody>
      </p:sp>
      <p:sp>
        <p:nvSpPr>
          <p:cNvPr id="26" name="TextBox 25">
            <a:extLst>
              <a:ext uri="{FF2B5EF4-FFF2-40B4-BE49-F238E27FC236}">
                <a16:creationId xmlns:a16="http://schemas.microsoft.com/office/drawing/2014/main" id="{2370FB72-27DF-B9D6-45A5-625A4E6D0AE4}"/>
              </a:ext>
            </a:extLst>
          </p:cNvPr>
          <p:cNvSpPr txBox="1"/>
          <p:nvPr/>
        </p:nvSpPr>
        <p:spPr>
          <a:xfrm>
            <a:off x="6604000" y="388336"/>
            <a:ext cx="4917055" cy="369332"/>
          </a:xfrm>
          <a:prstGeom prst="rect">
            <a:avLst/>
          </a:prstGeom>
          <a:noFill/>
        </p:spPr>
        <p:txBody>
          <a:bodyPr wrap="square" rtlCol="0">
            <a:spAutoFit/>
          </a:bodyPr>
          <a:lstStyle/>
          <a:p>
            <a:r>
              <a:rPr lang="en-US" u="sng" dirty="0">
                <a:solidFill>
                  <a:schemeClr val="accent6">
                    <a:lumMod val="60000"/>
                    <a:lumOff val="40000"/>
                  </a:schemeClr>
                </a:solidFill>
                <a:latin typeface="Times New Roman" panose="02020603050405020304" pitchFamily="18" charset="0"/>
                <a:cs typeface="Times New Roman" panose="02020603050405020304" pitchFamily="18" charset="0"/>
              </a:rPr>
              <a:t>Most streams were recorded in which year?</a:t>
            </a:r>
          </a:p>
        </p:txBody>
      </p:sp>
      <p:sp>
        <p:nvSpPr>
          <p:cNvPr id="28" name="TextBox 27">
            <a:extLst>
              <a:ext uri="{FF2B5EF4-FFF2-40B4-BE49-F238E27FC236}">
                <a16:creationId xmlns:a16="http://schemas.microsoft.com/office/drawing/2014/main" id="{28B216EE-0112-1894-5CD0-5CEA9BF826E2}"/>
              </a:ext>
            </a:extLst>
          </p:cNvPr>
          <p:cNvSpPr txBox="1"/>
          <p:nvPr/>
        </p:nvSpPr>
        <p:spPr>
          <a:xfrm>
            <a:off x="6604000" y="938293"/>
            <a:ext cx="4802755" cy="2800767"/>
          </a:xfrm>
          <a:prstGeom prst="rect">
            <a:avLst/>
          </a:prstGeom>
          <a:noFill/>
        </p:spPr>
        <p:txBody>
          <a:bodyPr wrap="square">
            <a:spAutoFit/>
          </a:bodyPr>
          <a:lstStyle/>
          <a:p>
            <a:pPr algn="just" fontAlgn="t"/>
            <a:r>
              <a:rPr lang="en-US" sz="1600" b="0" i="0" dirty="0">
                <a:solidFill>
                  <a:schemeClr val="bg1"/>
                </a:solidFill>
                <a:effectLst/>
                <a:latin typeface="-apple-system"/>
              </a:rPr>
              <a:t>As we can see that the maximum streams were recorded in the year 2021. However, we cannot completely ignore that the year 2020 and 2021 were the years of COVID pandemic and study suggests that people were more active on social media during this time and in the past couple of years, Spotify also introduced new offers and plans to promote and increase their customer base. Hence there has been a higher number of activity since 2019 in the Spotify dataset.</a:t>
            </a:r>
            <a:br>
              <a:rPr lang="en-US" sz="1600" dirty="0">
                <a:solidFill>
                  <a:schemeClr val="bg1"/>
                </a:solidFill>
              </a:rPr>
            </a:br>
            <a:endParaRPr lang="en-US" sz="1600" dirty="0">
              <a:solidFill>
                <a:schemeClr val="bg1"/>
              </a:solidFill>
            </a:endParaRPr>
          </a:p>
        </p:txBody>
      </p:sp>
      <p:pic>
        <p:nvPicPr>
          <p:cNvPr id="30" name="Picture 29">
            <a:extLst>
              <a:ext uri="{FF2B5EF4-FFF2-40B4-BE49-F238E27FC236}">
                <a16:creationId xmlns:a16="http://schemas.microsoft.com/office/drawing/2014/main" id="{744B9922-E7A4-F40B-BCFE-028CB1815102}"/>
              </a:ext>
            </a:extLst>
          </p:cNvPr>
          <p:cNvPicPr>
            <a:picLocks noChangeAspect="1"/>
          </p:cNvPicPr>
          <p:nvPr/>
        </p:nvPicPr>
        <p:blipFill>
          <a:blip r:embed="rId4"/>
          <a:stretch>
            <a:fillRect/>
          </a:stretch>
        </p:blipFill>
        <p:spPr>
          <a:xfrm>
            <a:off x="6604000" y="3623276"/>
            <a:ext cx="5438475" cy="2725826"/>
          </a:xfrm>
          <a:prstGeom prst="rect">
            <a:avLst/>
          </a:prstGeom>
        </p:spPr>
      </p:pic>
    </p:spTree>
    <p:extLst>
      <p:ext uri="{BB962C8B-B14F-4D97-AF65-F5344CB8AC3E}">
        <p14:creationId xmlns:p14="http://schemas.microsoft.com/office/powerpoint/2010/main" val="345507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6C699AB-998A-7EC2-2464-8EEE30CCFAAA}"/>
              </a:ext>
            </a:extLst>
          </p:cNvPr>
          <p:cNvPicPr>
            <a:picLocks noChangeAspect="1"/>
          </p:cNvPicPr>
          <p:nvPr/>
        </p:nvPicPr>
        <p:blipFill rotWithShape="1">
          <a:blip r:embed="rId2"/>
          <a:srcRect t="9209"/>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7" name="Group 1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4" name="Freeform: Shape 1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8" name="Content Placeholder 7">
            <a:extLst>
              <a:ext uri="{FF2B5EF4-FFF2-40B4-BE49-F238E27FC236}">
                <a16:creationId xmlns:a16="http://schemas.microsoft.com/office/drawing/2014/main" id="{F61FD522-16E9-3120-9874-0931AFAA982C}"/>
              </a:ext>
            </a:extLst>
          </p:cNvPr>
          <p:cNvSpPr>
            <a:spLocks noGrp="1"/>
          </p:cNvSpPr>
          <p:nvPr>
            <p:ph idx="1"/>
          </p:nvPr>
        </p:nvSpPr>
        <p:spPr>
          <a:xfrm>
            <a:off x="621102" y="4576344"/>
            <a:ext cx="9041741" cy="1591541"/>
          </a:xfrm>
        </p:spPr>
        <p:txBody>
          <a:bodyPr>
            <a:normAutofit/>
          </a:bodyPr>
          <a:lstStyle/>
          <a:p>
            <a:pPr algn="just"/>
            <a:r>
              <a:rPr lang="en-US" sz="1600" dirty="0">
                <a:solidFill>
                  <a:schemeClr val="bg1">
                    <a:alpha val="80000"/>
                  </a:schemeClr>
                </a:solidFill>
              </a:rPr>
              <a:t>A general overview of the data set shows that the maximum songs were released in the year 2020. </a:t>
            </a:r>
          </a:p>
          <a:p>
            <a:pPr algn="just"/>
            <a:r>
              <a:rPr lang="en-US" sz="1600" dirty="0">
                <a:solidFill>
                  <a:schemeClr val="bg1">
                    <a:alpha val="80000"/>
                  </a:schemeClr>
                </a:solidFill>
              </a:rPr>
              <a:t>We believe that this significant impact on the number of songs released has happened due to the pandemic. </a:t>
            </a:r>
          </a:p>
          <a:p>
            <a:pPr algn="just"/>
            <a:r>
              <a:rPr lang="en-US" sz="1600" dirty="0">
                <a:solidFill>
                  <a:schemeClr val="bg1">
                    <a:alpha val="80000"/>
                  </a:schemeClr>
                </a:solidFill>
              </a:rPr>
              <a:t>As people were quarantined, artist had better accessibility to people as a lot of people introduced themselves to their creative sides.</a:t>
            </a:r>
          </a:p>
        </p:txBody>
      </p:sp>
    </p:spTree>
    <p:extLst>
      <p:ext uri="{BB962C8B-B14F-4D97-AF65-F5344CB8AC3E}">
        <p14:creationId xmlns:p14="http://schemas.microsoft.com/office/powerpoint/2010/main" val="320707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8A6A2E-0789-3CA9-3E2B-F6C4FF874DC1}"/>
              </a:ext>
            </a:extLst>
          </p:cNvPr>
          <p:cNvPicPr>
            <a:picLocks noChangeAspect="1"/>
          </p:cNvPicPr>
          <p:nvPr/>
        </p:nvPicPr>
        <p:blipFill>
          <a:blip r:embed="rId2"/>
          <a:stretch>
            <a:fillRect/>
          </a:stretch>
        </p:blipFill>
        <p:spPr>
          <a:xfrm>
            <a:off x="1450109" y="3195782"/>
            <a:ext cx="3211841" cy="3296944"/>
          </a:xfrm>
          <a:prstGeom prst="rect">
            <a:avLst/>
          </a:prstGeom>
        </p:spPr>
      </p:pic>
      <p:sp>
        <p:nvSpPr>
          <p:cNvPr id="6" name="TextBox 5">
            <a:extLst>
              <a:ext uri="{FF2B5EF4-FFF2-40B4-BE49-F238E27FC236}">
                <a16:creationId xmlns:a16="http://schemas.microsoft.com/office/drawing/2014/main" id="{97D8232A-D9B6-E729-9B1C-7F3BBEA206C7}"/>
              </a:ext>
            </a:extLst>
          </p:cNvPr>
          <p:cNvSpPr txBox="1"/>
          <p:nvPr/>
        </p:nvSpPr>
        <p:spPr>
          <a:xfrm>
            <a:off x="945520" y="431025"/>
            <a:ext cx="4221018" cy="769441"/>
          </a:xfrm>
          <a:prstGeom prst="rect">
            <a:avLst/>
          </a:prstGeom>
          <a:noFill/>
        </p:spPr>
        <p:txBody>
          <a:bodyPr wrap="square" rtlCol="0">
            <a:spAutoFit/>
          </a:bodyPr>
          <a:lstStyle/>
          <a:p>
            <a:pPr algn="ctr"/>
            <a:r>
              <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rPr>
              <a:t>Artist with </a:t>
            </a:r>
            <a:r>
              <a:rPr lang="en-US" sz="2400" u="sng" dirty="0">
                <a:solidFill>
                  <a:schemeClr val="accent6">
                    <a:lumMod val="60000"/>
                    <a:lumOff val="40000"/>
                  </a:schemeClr>
                </a:solidFill>
                <a:latin typeface="Times New Roman" panose="02020603050405020304" pitchFamily="18" charset="0"/>
                <a:cs typeface="Times New Roman" panose="02020603050405020304" pitchFamily="18" charset="0"/>
              </a:rPr>
              <a:t>highest</a:t>
            </a:r>
            <a:r>
              <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rPr>
              <a:t> number of streams:</a:t>
            </a:r>
          </a:p>
        </p:txBody>
      </p:sp>
      <p:sp>
        <p:nvSpPr>
          <p:cNvPr id="8" name="TextBox 7">
            <a:extLst>
              <a:ext uri="{FF2B5EF4-FFF2-40B4-BE49-F238E27FC236}">
                <a16:creationId xmlns:a16="http://schemas.microsoft.com/office/drawing/2014/main" id="{A6F0D70A-2186-01B8-A479-95CB22144C59}"/>
              </a:ext>
            </a:extLst>
          </p:cNvPr>
          <p:cNvSpPr txBox="1"/>
          <p:nvPr/>
        </p:nvSpPr>
        <p:spPr>
          <a:xfrm>
            <a:off x="771890" y="1313266"/>
            <a:ext cx="4935630" cy="1754326"/>
          </a:xfrm>
          <a:prstGeom prst="rect">
            <a:avLst/>
          </a:prstGeom>
          <a:noFill/>
        </p:spPr>
        <p:txBody>
          <a:bodyPr wrap="square" rtlCol="0">
            <a:spAutoFit/>
          </a:bodyPr>
          <a:lstStyle/>
          <a:p>
            <a:pPr algn="just"/>
            <a:r>
              <a:rPr lang="en-US" dirty="0">
                <a:solidFill>
                  <a:schemeClr val="bg1"/>
                </a:solidFill>
              </a:rPr>
              <a:t>- Post Malone, Ed </a:t>
            </a:r>
            <a:r>
              <a:rPr lang="en-US" sz="1600" dirty="0">
                <a:solidFill>
                  <a:schemeClr val="bg1"/>
                </a:solidFill>
              </a:rPr>
              <a:t>Sheeran</a:t>
            </a:r>
            <a:r>
              <a:rPr lang="en-US" dirty="0">
                <a:solidFill>
                  <a:schemeClr val="bg1"/>
                </a:solidFill>
              </a:rPr>
              <a:t> and Drake have also manages to acquire the highest number of streams on Spotify. Further research showed that Post Malone Is Just The Second Musician To See Five Songs Reach One Billion Streams On Spotify after Justin Bieber.</a:t>
            </a:r>
          </a:p>
        </p:txBody>
      </p:sp>
      <p:cxnSp>
        <p:nvCxnSpPr>
          <p:cNvPr id="10" name="Straight Connector 9">
            <a:extLst>
              <a:ext uri="{FF2B5EF4-FFF2-40B4-BE49-F238E27FC236}">
                <a16:creationId xmlns:a16="http://schemas.microsoft.com/office/drawing/2014/main" id="{951F3773-9180-4188-67A4-81A519C348D9}"/>
              </a:ext>
            </a:extLst>
          </p:cNvPr>
          <p:cNvCxnSpPr>
            <a:cxnSpLocks/>
          </p:cNvCxnSpPr>
          <p:nvPr/>
        </p:nvCxnSpPr>
        <p:spPr>
          <a:xfrm>
            <a:off x="6253018" y="376817"/>
            <a:ext cx="0" cy="611590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D5CDBF-0DB2-3CF9-2289-FB888B6ADB13}"/>
              </a:ext>
            </a:extLst>
          </p:cNvPr>
          <p:cNvSpPr txBox="1"/>
          <p:nvPr/>
        </p:nvSpPr>
        <p:spPr>
          <a:xfrm>
            <a:off x="6705533" y="431025"/>
            <a:ext cx="5200206" cy="400110"/>
          </a:xfrm>
          <a:prstGeom prst="rect">
            <a:avLst/>
          </a:prstGeom>
          <a:noFill/>
        </p:spPr>
        <p:txBody>
          <a:bodyPr wrap="none" rtlCol="0">
            <a:spAutoFit/>
          </a:bodyPr>
          <a:lstStyle/>
          <a:p>
            <a:r>
              <a:rPr lang="en-US" sz="2000" u="sng" dirty="0">
                <a:solidFill>
                  <a:schemeClr val="accent6">
                    <a:lumMod val="60000"/>
                    <a:lumOff val="40000"/>
                  </a:schemeClr>
                </a:solidFill>
                <a:latin typeface="Times New Roman" panose="02020603050405020304" pitchFamily="18" charset="0"/>
                <a:cs typeface="Times New Roman" panose="02020603050405020304" pitchFamily="18" charset="0"/>
              </a:rPr>
              <a:t>Top 5 artist to record maximum number of songs</a:t>
            </a:r>
          </a:p>
        </p:txBody>
      </p:sp>
      <p:pic>
        <p:nvPicPr>
          <p:cNvPr id="14" name="Picture 13">
            <a:extLst>
              <a:ext uri="{FF2B5EF4-FFF2-40B4-BE49-F238E27FC236}">
                <a16:creationId xmlns:a16="http://schemas.microsoft.com/office/drawing/2014/main" id="{66F40898-DB67-7A7F-EE60-2DC05F23C3BA}"/>
              </a:ext>
            </a:extLst>
          </p:cNvPr>
          <p:cNvPicPr>
            <a:picLocks noChangeAspect="1"/>
          </p:cNvPicPr>
          <p:nvPr/>
        </p:nvPicPr>
        <p:blipFill>
          <a:blip r:embed="rId3"/>
          <a:stretch>
            <a:fillRect/>
          </a:stretch>
        </p:blipFill>
        <p:spPr>
          <a:xfrm>
            <a:off x="6511637" y="3195782"/>
            <a:ext cx="5588000" cy="2868750"/>
          </a:xfrm>
          <a:prstGeom prst="rect">
            <a:avLst/>
          </a:prstGeom>
        </p:spPr>
      </p:pic>
      <p:sp>
        <p:nvSpPr>
          <p:cNvPr id="16" name="TextBox 15">
            <a:extLst>
              <a:ext uri="{FF2B5EF4-FFF2-40B4-BE49-F238E27FC236}">
                <a16:creationId xmlns:a16="http://schemas.microsoft.com/office/drawing/2014/main" id="{86C95215-00B6-6102-195D-36F088D3FDC7}"/>
              </a:ext>
            </a:extLst>
          </p:cNvPr>
          <p:cNvSpPr txBox="1"/>
          <p:nvPr/>
        </p:nvSpPr>
        <p:spPr>
          <a:xfrm>
            <a:off x="6479309" y="1082434"/>
            <a:ext cx="5652655" cy="923330"/>
          </a:xfrm>
          <a:prstGeom prst="rect">
            <a:avLst/>
          </a:prstGeom>
          <a:noFill/>
        </p:spPr>
        <p:txBody>
          <a:bodyPr wrap="square">
            <a:spAutoFit/>
          </a:bodyPr>
          <a:lstStyle/>
          <a:p>
            <a:r>
              <a:rPr lang="en-US" b="1" i="0" u="sng" dirty="0">
                <a:solidFill>
                  <a:schemeClr val="bg1"/>
                </a:solidFill>
                <a:effectLst/>
                <a:latin typeface="-apple-system"/>
              </a:rPr>
              <a:t>FUN Fact</a:t>
            </a:r>
            <a:r>
              <a:rPr lang="en-US" b="1" i="0" dirty="0">
                <a:solidFill>
                  <a:schemeClr val="bg1"/>
                </a:solidFill>
                <a:effectLst/>
                <a:latin typeface="-apple-system"/>
              </a:rPr>
              <a:t>:</a:t>
            </a:r>
            <a:r>
              <a:rPr lang="en-US" b="0" i="0" dirty="0">
                <a:solidFill>
                  <a:schemeClr val="bg1"/>
                </a:solidFill>
                <a:effectLst/>
                <a:latin typeface="-apple-system"/>
              </a:rPr>
              <a:t> </a:t>
            </a:r>
            <a:r>
              <a:rPr lang="en-US" dirty="0">
                <a:solidFill>
                  <a:schemeClr val="bg1"/>
                </a:solidFill>
                <a:latin typeface="-apple-system"/>
              </a:rPr>
              <a:t>Lata</a:t>
            </a:r>
            <a:r>
              <a:rPr lang="en-US" b="0" i="0" dirty="0">
                <a:solidFill>
                  <a:schemeClr val="bg1"/>
                </a:solidFill>
                <a:effectLst/>
                <a:latin typeface="-apple-system"/>
              </a:rPr>
              <a:t> Mangeshkar has lived 94 yrs. that is 33000 days approx. but after some google research it was found that she has </a:t>
            </a:r>
            <a:r>
              <a:rPr lang="en-US" sz="1600" b="0" i="0" dirty="0">
                <a:solidFill>
                  <a:schemeClr val="bg1"/>
                </a:solidFill>
                <a:effectLst/>
                <a:latin typeface="-apple-system"/>
              </a:rPr>
              <a:t>over</a:t>
            </a:r>
            <a:r>
              <a:rPr lang="en-US" b="0" i="0" dirty="0">
                <a:solidFill>
                  <a:schemeClr val="bg1"/>
                </a:solidFill>
                <a:effectLst/>
                <a:latin typeface="-apple-system"/>
              </a:rPr>
              <a:t> 50,000 </a:t>
            </a:r>
            <a:r>
              <a:rPr lang="en-US" dirty="0">
                <a:solidFill>
                  <a:schemeClr val="bg1"/>
                </a:solidFill>
                <a:latin typeface="-apple-system"/>
              </a:rPr>
              <a:t>sounds</a:t>
            </a:r>
            <a:r>
              <a:rPr lang="en-US" b="0" i="0" dirty="0">
                <a:solidFill>
                  <a:schemeClr val="bg1"/>
                </a:solidFill>
                <a:effectLst/>
                <a:latin typeface="-apple-system"/>
              </a:rPr>
              <a:t> recorded under her name.</a:t>
            </a:r>
            <a:endParaRPr lang="en-US" dirty="0">
              <a:solidFill>
                <a:schemeClr val="bg1"/>
              </a:solidFill>
            </a:endParaRPr>
          </a:p>
        </p:txBody>
      </p:sp>
    </p:spTree>
    <p:extLst>
      <p:ext uri="{BB962C8B-B14F-4D97-AF65-F5344CB8AC3E}">
        <p14:creationId xmlns:p14="http://schemas.microsoft.com/office/powerpoint/2010/main" val="261216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3700C6-68D9-EDF9-CE0D-5434553A52CF}"/>
              </a:ext>
            </a:extLst>
          </p:cNvPr>
          <p:cNvSpPr txBox="1"/>
          <p:nvPr/>
        </p:nvSpPr>
        <p:spPr>
          <a:xfrm>
            <a:off x="380673" y="411472"/>
            <a:ext cx="5188854" cy="646331"/>
          </a:xfrm>
          <a:prstGeom prst="rect">
            <a:avLst/>
          </a:prstGeom>
          <a:solidFill>
            <a:schemeClr val="accent6">
              <a:lumMod val="60000"/>
              <a:lumOff val="40000"/>
            </a:schemeClr>
          </a:solidFill>
        </p:spPr>
        <p:txBody>
          <a:bodyPr wrap="square">
            <a:spAutoFit/>
          </a:bodyPr>
          <a:lstStyle/>
          <a:p>
            <a:pPr algn="ctr"/>
            <a:r>
              <a:rPr lang="en-US" b="1" i="0" u="sng" dirty="0">
                <a:effectLst/>
                <a:latin typeface="Times New Roman" panose="02020603050405020304" pitchFamily="18" charset="0"/>
                <a:cs typeface="Times New Roman" panose="02020603050405020304" pitchFamily="18" charset="0"/>
              </a:rPr>
              <a:t>Artist with maximum number of tracks to feature on charts</a:t>
            </a:r>
          </a:p>
        </p:txBody>
      </p:sp>
      <p:cxnSp>
        <p:nvCxnSpPr>
          <p:cNvPr id="7" name="Straight Connector 6">
            <a:extLst>
              <a:ext uri="{FF2B5EF4-FFF2-40B4-BE49-F238E27FC236}">
                <a16:creationId xmlns:a16="http://schemas.microsoft.com/office/drawing/2014/main" id="{16867413-AF22-0F53-1F61-836BBD7DCCA5}"/>
              </a:ext>
            </a:extLst>
          </p:cNvPr>
          <p:cNvCxnSpPr/>
          <p:nvPr/>
        </p:nvCxnSpPr>
        <p:spPr>
          <a:xfrm>
            <a:off x="6096000" y="166255"/>
            <a:ext cx="0" cy="626225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22BDB89-4D0B-5326-A91B-9EAB78B4B346}"/>
              </a:ext>
            </a:extLst>
          </p:cNvPr>
          <p:cNvPicPr>
            <a:picLocks noChangeAspect="1"/>
          </p:cNvPicPr>
          <p:nvPr/>
        </p:nvPicPr>
        <p:blipFill>
          <a:blip r:embed="rId2"/>
          <a:stretch>
            <a:fillRect/>
          </a:stretch>
        </p:blipFill>
        <p:spPr>
          <a:xfrm>
            <a:off x="1246909" y="3057236"/>
            <a:ext cx="3232727" cy="3371273"/>
          </a:xfrm>
          <a:prstGeom prst="rect">
            <a:avLst/>
          </a:prstGeom>
        </p:spPr>
      </p:pic>
      <p:sp>
        <p:nvSpPr>
          <p:cNvPr id="10" name="TextBox 9">
            <a:extLst>
              <a:ext uri="{FF2B5EF4-FFF2-40B4-BE49-F238E27FC236}">
                <a16:creationId xmlns:a16="http://schemas.microsoft.com/office/drawing/2014/main" id="{B1FABC64-4971-8921-7C8C-218415CF8439}"/>
              </a:ext>
            </a:extLst>
          </p:cNvPr>
          <p:cNvSpPr txBox="1"/>
          <p:nvPr/>
        </p:nvSpPr>
        <p:spPr>
          <a:xfrm>
            <a:off x="498764" y="1413164"/>
            <a:ext cx="4608944" cy="1569660"/>
          </a:xfrm>
          <a:prstGeom prst="rect">
            <a:avLst/>
          </a:prstGeom>
          <a:noFill/>
        </p:spPr>
        <p:txBody>
          <a:bodyPr wrap="square" rtlCol="0">
            <a:spAutoFit/>
          </a:bodyPr>
          <a:lstStyle/>
          <a:p>
            <a:pPr algn="just"/>
            <a:r>
              <a:rPr lang="en-US" sz="1600" b="0" i="0" dirty="0">
                <a:solidFill>
                  <a:schemeClr val="bg1"/>
                </a:solidFill>
                <a:effectLst/>
                <a:latin typeface="-apple-system"/>
              </a:rPr>
              <a:t>Jul and BTS,</a:t>
            </a:r>
            <a:r>
              <a:rPr lang="en-US" sz="1600" dirty="0">
                <a:solidFill>
                  <a:schemeClr val="bg1"/>
                </a:solidFill>
                <a:latin typeface="-apple-system"/>
              </a:rPr>
              <a:t> i</a:t>
            </a:r>
            <a:r>
              <a:rPr lang="en-US" sz="1600" b="0" i="0" dirty="0">
                <a:solidFill>
                  <a:schemeClr val="bg1"/>
                </a:solidFill>
                <a:effectLst/>
                <a:latin typeface="-apple-system"/>
              </a:rPr>
              <a:t>t's no surprise that they're so popular. They make music that appeals to a wide range of people, regardless of their interests, and they promote the notion that it's vital to support and love oneself. Furthermore, topics like self-love was key in the past couple of years.</a:t>
            </a:r>
            <a:endParaRPr lang="en-US" sz="1600" dirty="0">
              <a:solidFill>
                <a:schemeClr val="bg1"/>
              </a:solidFill>
            </a:endParaRPr>
          </a:p>
        </p:txBody>
      </p:sp>
      <p:sp>
        <p:nvSpPr>
          <p:cNvPr id="11" name="TextBox 10">
            <a:extLst>
              <a:ext uri="{FF2B5EF4-FFF2-40B4-BE49-F238E27FC236}">
                <a16:creationId xmlns:a16="http://schemas.microsoft.com/office/drawing/2014/main" id="{9DDE24AF-5505-EB02-3D8A-740B1699E68F}"/>
              </a:ext>
            </a:extLst>
          </p:cNvPr>
          <p:cNvSpPr txBox="1"/>
          <p:nvPr/>
        </p:nvSpPr>
        <p:spPr>
          <a:xfrm>
            <a:off x="6557819" y="411472"/>
            <a:ext cx="5188854" cy="369332"/>
          </a:xfrm>
          <a:prstGeom prst="rect">
            <a:avLst/>
          </a:prstGeom>
          <a:solidFill>
            <a:schemeClr val="accent6">
              <a:lumMod val="60000"/>
              <a:lumOff val="40000"/>
            </a:schemeClr>
          </a:solidFill>
        </p:spPr>
        <p:txBody>
          <a:bodyPr wrap="square">
            <a:spAutoFit/>
          </a:bodyPr>
          <a:lstStyle/>
          <a:p>
            <a:pPr algn="ctr"/>
            <a:r>
              <a:rPr lang="en-US" b="1" i="0" u="sng" dirty="0">
                <a:effectLst/>
                <a:latin typeface="Times New Roman" panose="02020603050405020304" pitchFamily="18" charset="0"/>
                <a:cs typeface="Times New Roman" panose="02020603050405020304" pitchFamily="18" charset="0"/>
              </a:rPr>
              <a:t>Artist with highest number of charts in a day:</a:t>
            </a:r>
          </a:p>
        </p:txBody>
      </p:sp>
      <p:sp>
        <p:nvSpPr>
          <p:cNvPr id="13" name="TextBox 12">
            <a:extLst>
              <a:ext uri="{FF2B5EF4-FFF2-40B4-BE49-F238E27FC236}">
                <a16:creationId xmlns:a16="http://schemas.microsoft.com/office/drawing/2014/main" id="{F2AA34CA-0812-271B-A427-DDEEFC6737C5}"/>
              </a:ext>
            </a:extLst>
          </p:cNvPr>
          <p:cNvSpPr txBox="1"/>
          <p:nvPr/>
        </p:nvSpPr>
        <p:spPr>
          <a:xfrm>
            <a:off x="6807200" y="1413164"/>
            <a:ext cx="4470399" cy="1569660"/>
          </a:xfrm>
          <a:prstGeom prst="rect">
            <a:avLst/>
          </a:prstGeom>
          <a:noFill/>
        </p:spPr>
        <p:txBody>
          <a:bodyPr wrap="square" rtlCol="0">
            <a:spAutoFit/>
          </a:bodyPr>
          <a:lstStyle/>
          <a:p>
            <a:pPr algn="just"/>
            <a:r>
              <a:rPr lang="en-US" sz="1600" b="0" i="0" dirty="0">
                <a:solidFill>
                  <a:schemeClr val="bg1"/>
                </a:solidFill>
                <a:effectLst/>
                <a:latin typeface="-apple-system"/>
              </a:rPr>
              <a:t>As we can see in the above table, Linkin Park came across 850+ charts on 07/21/2017. And after a short google search, we found out that in case of Linkin Park, XXXTENTACION and Avicii; they are appeared on the maximum number of charts on Spotify right after the day they died.</a:t>
            </a:r>
            <a:endParaRPr lang="en-US" sz="1600" dirty="0">
              <a:solidFill>
                <a:schemeClr val="bg1"/>
              </a:solidFill>
            </a:endParaRPr>
          </a:p>
        </p:txBody>
      </p:sp>
      <p:pic>
        <p:nvPicPr>
          <p:cNvPr id="15" name="Picture 14">
            <a:extLst>
              <a:ext uri="{FF2B5EF4-FFF2-40B4-BE49-F238E27FC236}">
                <a16:creationId xmlns:a16="http://schemas.microsoft.com/office/drawing/2014/main" id="{2D1DB34F-38DD-E149-54AC-9B8EB35F7D51}"/>
              </a:ext>
            </a:extLst>
          </p:cNvPr>
          <p:cNvPicPr>
            <a:picLocks noChangeAspect="1"/>
          </p:cNvPicPr>
          <p:nvPr/>
        </p:nvPicPr>
        <p:blipFill>
          <a:blip r:embed="rId3"/>
          <a:stretch>
            <a:fillRect/>
          </a:stretch>
        </p:blipFill>
        <p:spPr>
          <a:xfrm>
            <a:off x="8028198" y="3057236"/>
            <a:ext cx="2248095" cy="3390720"/>
          </a:xfrm>
          <a:prstGeom prst="rect">
            <a:avLst/>
          </a:prstGeom>
        </p:spPr>
      </p:pic>
    </p:spTree>
    <p:extLst>
      <p:ext uri="{BB962C8B-B14F-4D97-AF65-F5344CB8AC3E}">
        <p14:creationId xmlns:p14="http://schemas.microsoft.com/office/powerpoint/2010/main" val="60211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FD0B56-071C-4470-F067-AD9078D1B25C}"/>
              </a:ext>
            </a:extLst>
          </p:cNvPr>
          <p:cNvSpPr txBox="1"/>
          <p:nvPr/>
        </p:nvSpPr>
        <p:spPr>
          <a:xfrm>
            <a:off x="1155557" y="4551036"/>
            <a:ext cx="4284420" cy="168714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u="sng">
                <a:solidFill>
                  <a:schemeClr val="bg1"/>
                </a:solidFill>
                <a:latin typeface="+mj-lt"/>
                <a:ea typeface="+mj-ea"/>
                <a:cs typeface="+mj-cs"/>
              </a:rPr>
              <a:t>Finding the relation graph between the number of songs and the number of streams:</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2BA6454-E8CA-F747-16DA-A1AA1EEA9BD2}"/>
              </a:ext>
            </a:extLst>
          </p:cNvPr>
          <p:cNvPicPr>
            <a:picLocks noChangeAspect="1"/>
          </p:cNvPicPr>
          <p:nvPr/>
        </p:nvPicPr>
        <p:blipFill rotWithShape="1">
          <a:blip r:embed="rId2"/>
          <a:srcRect t="1518" r="-2" b="-2"/>
          <a:stretch/>
        </p:blipFill>
        <p:spPr>
          <a:xfrm>
            <a:off x="1155556" y="637762"/>
            <a:ext cx="9889765" cy="3579308"/>
          </a:xfrm>
          <a:prstGeom prst="rect">
            <a:avLst/>
          </a:prstGeom>
        </p:spPr>
      </p:pic>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B57ADA-95CC-9FAD-4BCC-A7944ED5CCAB}"/>
              </a:ext>
            </a:extLst>
          </p:cNvPr>
          <p:cNvSpPr txBox="1"/>
          <p:nvPr/>
        </p:nvSpPr>
        <p:spPr>
          <a:xfrm>
            <a:off x="6734649" y="4750698"/>
            <a:ext cx="4310672" cy="1463834"/>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1200" b="0" i="0" dirty="0">
                <a:effectLst/>
              </a:rPr>
              <a:t>From the above graph we can evidently see that some streams have managed to get high number of streams or fall in the category of 15 to 20 million plus even though they have no composed more than 5 tracks and on other hand there is a artist who has composed nearly 300 songs but not managed to get the streams. This shows that there is not much correlation between the number of songs and the streams.</a:t>
            </a:r>
            <a:endParaRPr lang="en-US" sz="1200" dirty="0"/>
          </a:p>
        </p:txBody>
      </p:sp>
    </p:spTree>
    <p:extLst>
      <p:ext uri="{BB962C8B-B14F-4D97-AF65-F5344CB8AC3E}">
        <p14:creationId xmlns:p14="http://schemas.microsoft.com/office/powerpoint/2010/main" val="3884173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1979</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Calibri</vt:lpstr>
      <vt:lpstr>Calibri Light</vt:lpstr>
      <vt:lpstr>Helvetica</vt:lpstr>
      <vt:lpstr>Roboto</vt:lpstr>
      <vt:lpstr>Times New Roman</vt:lpstr>
      <vt:lpstr>Thème Office</vt:lpstr>
      <vt:lpstr>PowerPoint Presentation</vt:lpstr>
      <vt:lpstr>Introduction:</vt:lpstr>
      <vt:lpstr>Data Gathering, Data cleaning &amp; Data Wrangling</vt:lpstr>
      <vt:lpstr>Overview of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OLIVEIRA LOPES</dc:creator>
  <cp:lastModifiedBy>Karan Pisay</cp:lastModifiedBy>
  <cp:revision>3</cp:revision>
  <dcterms:created xsi:type="dcterms:W3CDTF">2021-12-20T17:46:09Z</dcterms:created>
  <dcterms:modified xsi:type="dcterms:W3CDTF">2022-05-10T18:51:33Z</dcterms:modified>
</cp:coreProperties>
</file>