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D05-C249-4717-8298-1BB16132379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8A95-A308-4488-8AA8-FCEEED8FD8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D05-C249-4717-8298-1BB16132379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8A95-A308-4488-8AA8-FCEEED8FD8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D05-C249-4717-8298-1BB16132379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8A95-A308-4488-8AA8-FCEEED8FD8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D05-C249-4717-8298-1BB16132379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8A95-A308-4488-8AA8-FCEEED8FD8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D05-C249-4717-8298-1BB16132379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8A95-A308-4488-8AA8-FCEEED8FD8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D05-C249-4717-8298-1BB16132379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8A95-A308-4488-8AA8-FCEEED8FD8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D05-C249-4717-8298-1BB16132379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8A95-A308-4488-8AA8-FCEEED8FD8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D05-C249-4717-8298-1BB16132379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8A95-A308-4488-8AA8-FCEEED8FD8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D05-C249-4717-8298-1BB16132379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8A95-A308-4488-8AA8-FCEEED8FD8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D05-C249-4717-8298-1BB16132379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8A95-A308-4488-8AA8-FCEEED8FD8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D05-C249-4717-8298-1BB16132379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8A95-A308-4488-8AA8-FCEEED8FD8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77D05-C249-4717-8298-1BB16132379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98A95-A308-4488-8AA8-FCEEED8FD8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8670"/>
          </a:xfrm>
        </p:spPr>
        <p:txBody>
          <a:bodyPr/>
          <a:lstStyle/>
          <a:p>
            <a:r>
              <a:rPr lang="en-US" b="1" dirty="0" smtClean="0"/>
              <a:t>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929330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Basics of python , Data types, </a:t>
            </a:r>
            <a:r>
              <a:rPr lang="en-US" sz="2000" b="1" dirty="0" smtClean="0"/>
              <a:t>Strings Operators, List and its built in  functions</a:t>
            </a:r>
          </a:p>
          <a:p>
            <a:r>
              <a:rPr lang="en-US" sz="2000" b="1" dirty="0"/>
              <a:t>Dictionaries in Python 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Tuples</a:t>
            </a:r>
            <a:r>
              <a:rPr lang="en-US" sz="2000" b="1" dirty="0" smtClean="0"/>
              <a:t> </a:t>
            </a:r>
            <a:r>
              <a:rPr lang="en-US" sz="2000" b="1" dirty="0"/>
              <a:t>with </a:t>
            </a:r>
            <a:r>
              <a:rPr lang="en-US" sz="2000" b="1" dirty="0" smtClean="0"/>
              <a:t>Python Sets </a:t>
            </a:r>
            <a:r>
              <a:rPr lang="en-US" sz="2000" b="1" dirty="0"/>
              <a:t>in </a:t>
            </a:r>
            <a:r>
              <a:rPr lang="en-US" sz="2000" b="1" dirty="0" smtClean="0"/>
              <a:t>Python</a:t>
            </a:r>
          </a:p>
          <a:p>
            <a:r>
              <a:rPr lang="en-US" sz="2000" b="1" dirty="0"/>
              <a:t>Statements:-</a:t>
            </a:r>
            <a:br>
              <a:rPr lang="en-US" sz="2000" b="1" dirty="0"/>
            </a:br>
            <a:r>
              <a:rPr lang="en-US" sz="2000" b="1" dirty="0"/>
              <a:t>if else statement ,for loops range(), </a:t>
            </a:r>
            <a:br>
              <a:rPr lang="en-US" sz="2000" b="1" dirty="0"/>
            </a:br>
            <a:r>
              <a:rPr lang="en-US" sz="2000" b="1" dirty="0"/>
              <a:t>while loops ,list slicing in python</a:t>
            </a:r>
            <a:br>
              <a:rPr lang="en-US" sz="2000" b="1" dirty="0"/>
            </a:br>
            <a:r>
              <a:rPr lang="en-US" sz="2000" b="1" dirty="0"/>
              <a:t>list comprehensions in python </a:t>
            </a:r>
            <a:br>
              <a:rPr lang="en-US" sz="2000" b="1" dirty="0"/>
            </a:br>
            <a:r>
              <a:rPr lang="en-US" sz="2000" b="1" dirty="0"/>
              <a:t>pass, break and </a:t>
            </a:r>
            <a:r>
              <a:rPr lang="en-US" sz="2000" b="1" dirty="0" smtClean="0"/>
              <a:t>continue</a:t>
            </a:r>
          </a:p>
          <a:p>
            <a:r>
              <a:rPr lang="en-US" sz="2000" b="1" dirty="0"/>
              <a:t>Methods and Functions:-</a:t>
            </a:r>
            <a:br>
              <a:rPr lang="en-US" sz="2000" b="1" dirty="0"/>
            </a:br>
            <a:r>
              <a:rPr lang="en-US" sz="2000" b="1" dirty="0" smtClean="0"/>
              <a:t>           global </a:t>
            </a:r>
            <a:r>
              <a:rPr lang="en-US" sz="2000" b="1" dirty="0"/>
              <a:t>and local variables </a:t>
            </a:r>
            <a:br>
              <a:rPr lang="en-US" sz="2000" b="1" dirty="0"/>
            </a:br>
            <a:r>
              <a:rPr lang="en-US" sz="2000" b="1" dirty="0" smtClean="0"/>
              <a:t>           Functions </a:t>
            </a:r>
            <a:r>
              <a:rPr lang="en-US" sz="2000" b="1" dirty="0"/>
              <a:t>in Python </a:t>
            </a:r>
            <a:br>
              <a:rPr lang="en-US" sz="2000" b="1" dirty="0"/>
            </a:br>
            <a:r>
              <a:rPr lang="en-US" sz="2000" b="1" dirty="0" smtClean="0"/>
              <a:t>           Pass </a:t>
            </a:r>
            <a:r>
              <a:rPr lang="en-US" sz="2000" b="1" dirty="0"/>
              <a:t>by value and pass by reference </a:t>
            </a:r>
            <a:endParaRPr lang="en-US" sz="2000" b="1" dirty="0" smtClean="0"/>
          </a:p>
          <a:p>
            <a:r>
              <a:rPr lang="en-US" sz="2000" b="1" dirty="0"/>
              <a:t>built-in function:-Map(),filter() and reduce() Lambda Expressions, </a:t>
            </a:r>
            <a:r>
              <a:rPr lang="en-US" sz="2000" b="1" dirty="0" err="1"/>
              <a:t>virtualenv</a:t>
            </a:r>
            <a:r>
              <a:rPr lang="en-US" sz="2000" b="1" dirty="0"/>
              <a:t> </a:t>
            </a:r>
            <a:r>
              <a:rPr lang="en-US" sz="2000" b="1" dirty="0" smtClean="0"/>
              <a:t>          navigating  </a:t>
            </a:r>
            <a:r>
              <a:rPr lang="en-US" sz="2000" b="1" dirty="0"/>
              <a:t>the terminal and </a:t>
            </a:r>
            <a:r>
              <a:rPr lang="en-US" sz="2000" b="1" dirty="0" err="1"/>
              <a:t>virtualenv</a:t>
            </a:r>
            <a:r>
              <a:rPr lang="en-US" sz="2000" b="1" dirty="0"/>
              <a:t>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pipenv</a:t>
            </a:r>
            <a:endParaRPr lang="en-US" sz="2000" b="1" dirty="0" smtClean="0"/>
          </a:p>
          <a:p>
            <a:r>
              <a:rPr lang="en-US" sz="2000" b="1" dirty="0"/>
              <a:t>introduction to python libraries </a:t>
            </a:r>
            <a:br>
              <a:rPr lang="en-US" sz="2000" b="1" dirty="0"/>
            </a:br>
            <a:r>
              <a:rPr lang="en-US" sz="2000" b="1" dirty="0" smtClean="0"/>
              <a:t>          using </a:t>
            </a:r>
            <a:r>
              <a:rPr lang="en-US" sz="2000" b="1" dirty="0" err="1"/>
              <a:t>pylint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/>
              <a:t>          using </a:t>
            </a:r>
            <a:r>
              <a:rPr lang="en-US" sz="2000" b="1" dirty="0" err="1"/>
              <a:t>yapf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/>
              <a:t>          sending </a:t>
            </a:r>
            <a:r>
              <a:rPr lang="en-US" sz="2000" b="1" dirty="0"/>
              <a:t>emails with </a:t>
            </a:r>
            <a:r>
              <a:rPr lang="en-US" sz="2000" b="1" dirty="0" err="1"/>
              <a:t>smtplib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/>
              <a:t>          sending </a:t>
            </a:r>
            <a:r>
              <a:rPr lang="en-US" sz="2000" b="1" dirty="0"/>
              <a:t>emails with </a:t>
            </a:r>
            <a:r>
              <a:rPr lang="en-US" sz="2000" b="1" dirty="0" err="1" smtClean="0"/>
              <a:t>mailgun</a:t>
            </a:r>
            <a:endParaRPr lang="en-US" sz="2000" b="1" dirty="0" smtClean="0"/>
          </a:p>
          <a:p>
            <a:r>
              <a:rPr lang="en-US" sz="1800" b="1" dirty="0"/>
              <a:t>Class , </a:t>
            </a:r>
            <a:r>
              <a:rPr lang="en-US" sz="1800" b="1" dirty="0" smtClean="0"/>
              <a:t> objects, attributes, methods</a:t>
            </a:r>
            <a:r>
              <a:rPr lang="en-US" sz="1800" b="1" dirty="0"/>
              <a:t>, static methods , </a:t>
            </a:r>
            <a:r>
              <a:rPr lang="en-US" sz="1800" b="1" dirty="0" smtClean="0"/>
              <a:t> Constructor, Inheritance</a:t>
            </a:r>
            <a:endParaRPr lang="en-US" sz="2000" b="1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/>
              <a:t>The range() Function</a:t>
            </a:r>
          </a:p>
          <a:p>
            <a:pPr>
              <a:buNone/>
            </a:pPr>
            <a:r>
              <a:rPr lang="en-US" sz="2400" dirty="0" smtClean="0"/>
              <a:t>     To </a:t>
            </a:r>
            <a:r>
              <a:rPr lang="en-US" sz="2400" dirty="0"/>
              <a:t>loop through a set of code a specified number of times, we can use the range() function,</a:t>
            </a:r>
          </a:p>
          <a:p>
            <a:pPr>
              <a:buNone/>
            </a:pPr>
            <a:r>
              <a:rPr lang="en-US" sz="2400" dirty="0" smtClean="0"/>
              <a:t>     The</a:t>
            </a:r>
            <a:r>
              <a:rPr lang="en-US" sz="2400" dirty="0"/>
              <a:t> range() function returns a sequence of numbers, starting from 0 by default, and increments by 1 (by default), and ends at a specified number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The pass </a:t>
            </a:r>
            <a:r>
              <a:rPr lang="en-US" sz="2400" b="1" dirty="0" smtClean="0"/>
              <a:t>Statement</a:t>
            </a:r>
            <a:r>
              <a:rPr lang="en-US" sz="2400" dirty="0" smtClean="0"/>
              <a:t>:- for</a:t>
            </a:r>
            <a:r>
              <a:rPr lang="en-US" sz="2400" dirty="0"/>
              <a:t> loops cannot be empty, but if you for some </a:t>
            </a:r>
            <a:r>
              <a:rPr lang="en-US" sz="2400" dirty="0" smtClean="0"/>
              <a:t>  reason </a:t>
            </a:r>
            <a:r>
              <a:rPr lang="en-US" sz="2400" dirty="0"/>
              <a:t>have a for loop with no content, put in the pass statement to </a:t>
            </a:r>
            <a:r>
              <a:rPr lang="en-US" sz="2400" dirty="0" smtClean="0"/>
              <a:t>   avoid </a:t>
            </a:r>
            <a:r>
              <a:rPr lang="en-US" sz="2400" dirty="0"/>
              <a:t>getting an error.</a:t>
            </a:r>
          </a:p>
          <a:p>
            <a:pPr>
              <a:buNone/>
            </a:pP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b="1" dirty="0"/>
              <a:t>Python </a:t>
            </a:r>
            <a:r>
              <a:rPr lang="en-US" b="1" dirty="0" smtClean="0"/>
              <a:t>Functions</a:t>
            </a:r>
          </a:p>
          <a:p>
            <a:r>
              <a:rPr lang="en-US" sz="2400" dirty="0"/>
              <a:t>A function is a block of code which only runs when it is </a:t>
            </a:r>
            <a:r>
              <a:rPr lang="en-US" sz="2400" dirty="0" smtClean="0"/>
              <a:t>called. We </a:t>
            </a:r>
            <a:r>
              <a:rPr lang="en-US" sz="2400" dirty="0"/>
              <a:t>can pass data, known as parameters, into a </a:t>
            </a:r>
            <a:r>
              <a:rPr lang="en-US" sz="2400" dirty="0" smtClean="0"/>
              <a:t>function . A </a:t>
            </a:r>
            <a:r>
              <a:rPr lang="en-US" sz="2400" dirty="0"/>
              <a:t>function can return data as a result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    In </a:t>
            </a:r>
            <a:r>
              <a:rPr lang="en-US" sz="2400" dirty="0"/>
              <a:t>Python a function is defined using the </a:t>
            </a:r>
            <a:r>
              <a:rPr lang="en-US" sz="2400" b="1" dirty="0"/>
              <a:t>def</a:t>
            </a:r>
            <a:r>
              <a:rPr lang="en-US" sz="2400" dirty="0"/>
              <a:t> keyword</a:t>
            </a:r>
          </a:p>
          <a:p>
            <a:pPr>
              <a:buNone/>
            </a:pPr>
            <a:r>
              <a:rPr lang="en-US" b="1" dirty="0"/>
              <a:t>Calling a Function</a:t>
            </a:r>
          </a:p>
          <a:p>
            <a:pPr>
              <a:buNone/>
            </a:pPr>
            <a:r>
              <a:rPr lang="en-US" sz="2400" dirty="0"/>
              <a:t>To call a function, use the function name followed by parenthesis</a:t>
            </a:r>
          </a:p>
          <a:p>
            <a:r>
              <a:rPr lang="en-US" b="1" dirty="0"/>
              <a:t>Arguments</a:t>
            </a:r>
          </a:p>
          <a:p>
            <a:pPr>
              <a:buNone/>
            </a:pPr>
            <a:r>
              <a:rPr lang="en-US" sz="2400" dirty="0" smtClean="0"/>
              <a:t>      Information </a:t>
            </a:r>
            <a:r>
              <a:rPr lang="en-US" sz="2400" dirty="0"/>
              <a:t>can be passed into functions as </a:t>
            </a:r>
            <a:r>
              <a:rPr lang="en-US" sz="2400" dirty="0" smtClean="0"/>
              <a:t>arguments. Arguments </a:t>
            </a:r>
            <a:r>
              <a:rPr lang="en-US" sz="2400" dirty="0"/>
              <a:t>are specified after the function name, inside the parentheses. </a:t>
            </a:r>
            <a:r>
              <a:rPr lang="en-US" sz="2400" dirty="0" smtClean="0"/>
              <a:t>We </a:t>
            </a:r>
            <a:r>
              <a:rPr lang="en-US" sz="2400" dirty="0"/>
              <a:t>can add as many arguments as </a:t>
            </a:r>
            <a:r>
              <a:rPr lang="en-US" sz="2400" dirty="0" smtClean="0"/>
              <a:t>we </a:t>
            </a:r>
            <a:r>
              <a:rPr lang="en-US" sz="2400" dirty="0"/>
              <a:t>want, just separate them with a </a:t>
            </a:r>
            <a:r>
              <a:rPr lang="en-US" sz="2400" dirty="0" smtClean="0"/>
              <a:t> comma</a:t>
            </a:r>
            <a:r>
              <a:rPr lang="en-US" sz="2400" dirty="0"/>
              <a:t>.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b="1" dirty="0"/>
              <a:t>Python Classes and Objects</a:t>
            </a:r>
          </a:p>
          <a:p>
            <a:pPr>
              <a:buNone/>
            </a:pPr>
            <a:r>
              <a:rPr lang="en-US" sz="2400" dirty="0" smtClean="0"/>
              <a:t>      Python </a:t>
            </a:r>
            <a:r>
              <a:rPr lang="en-US" sz="2400" dirty="0"/>
              <a:t>is an object oriented programming </a:t>
            </a:r>
            <a:r>
              <a:rPr lang="en-US" sz="2400" dirty="0" smtClean="0"/>
              <a:t>language. Almost  everything </a:t>
            </a:r>
            <a:r>
              <a:rPr lang="en-US" sz="2400" dirty="0"/>
              <a:t>in Python is an object, with its properties and </a:t>
            </a:r>
            <a:r>
              <a:rPr lang="en-US" sz="2400" dirty="0" smtClean="0"/>
              <a:t>methods. A  Class </a:t>
            </a:r>
            <a:r>
              <a:rPr lang="en-US" sz="2400" dirty="0"/>
              <a:t>is like an object constructor, or a "blueprint" for creating objects.</a:t>
            </a:r>
          </a:p>
          <a:p>
            <a:pPr>
              <a:buNone/>
            </a:pPr>
            <a:r>
              <a:rPr lang="en-US" sz="2400" dirty="0" smtClean="0"/>
              <a:t>      To </a:t>
            </a:r>
            <a:r>
              <a:rPr lang="en-US" sz="2400" dirty="0"/>
              <a:t>create a </a:t>
            </a:r>
            <a:r>
              <a:rPr lang="en-US" sz="2400" dirty="0" smtClean="0"/>
              <a:t>class</a:t>
            </a:r>
            <a:r>
              <a:rPr lang="en-US" sz="2400" dirty="0"/>
              <a:t>, use the keyword </a:t>
            </a:r>
            <a:r>
              <a:rPr lang="en-US" sz="2400" b="1" dirty="0" smtClean="0"/>
              <a:t>class</a:t>
            </a:r>
          </a:p>
          <a:p>
            <a:r>
              <a:rPr lang="en-US" sz="2800" b="1" dirty="0"/>
              <a:t>The __init__() Function</a:t>
            </a:r>
          </a:p>
          <a:p>
            <a:pPr>
              <a:buNone/>
            </a:pPr>
            <a:r>
              <a:rPr lang="en-US" sz="2400" dirty="0" smtClean="0"/>
              <a:t>     All </a:t>
            </a:r>
            <a:r>
              <a:rPr lang="en-US" sz="2400" dirty="0"/>
              <a:t>classes have a function called __init__(), which is always executed when the class is being initiated.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**The</a:t>
            </a:r>
            <a:r>
              <a:rPr lang="en-US" sz="2400" dirty="0"/>
              <a:t> </a:t>
            </a:r>
            <a:r>
              <a:rPr lang="en-US" sz="2400" dirty="0" smtClean="0"/>
              <a:t>__init__()</a:t>
            </a:r>
            <a:r>
              <a:rPr lang="en-US" sz="2400" dirty="0"/>
              <a:t> function is called automatically every time the class is being used to create a new object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sz="2400" dirty="0"/>
              <a:t>Objects can also contain methods.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Methods </a:t>
            </a:r>
            <a:r>
              <a:rPr lang="en-US" sz="2400" dirty="0"/>
              <a:t>in objects are functions that belong to the </a:t>
            </a:r>
            <a:r>
              <a:rPr lang="en-US" sz="2400" dirty="0" smtClean="0"/>
              <a:t>object</a:t>
            </a:r>
          </a:p>
          <a:p>
            <a:r>
              <a:rPr lang="en-US" b="1" dirty="0"/>
              <a:t>The self Parameter</a:t>
            </a:r>
          </a:p>
          <a:p>
            <a:pPr>
              <a:buNone/>
            </a:pPr>
            <a:r>
              <a:rPr lang="en-US" sz="2600" dirty="0" smtClean="0"/>
              <a:t>     </a:t>
            </a:r>
            <a:r>
              <a:rPr lang="en-US" sz="2400" dirty="0" smtClean="0"/>
              <a:t>The</a:t>
            </a:r>
            <a:r>
              <a:rPr lang="en-US" sz="2400" dirty="0"/>
              <a:t> self parameter is a reference to the current instance of the class, and is used to access variables that belongs to the </a:t>
            </a:r>
            <a:r>
              <a:rPr lang="en-US" sz="2400" dirty="0" smtClean="0"/>
              <a:t>class. It </a:t>
            </a:r>
            <a:r>
              <a:rPr lang="en-US" sz="2400" dirty="0"/>
              <a:t>does not have to be named self , you can call it whatever you like, but it has to be the first parameter of any function in the </a:t>
            </a:r>
            <a:r>
              <a:rPr lang="en-US" sz="2400" dirty="0" smtClean="0"/>
              <a:t>class.</a:t>
            </a:r>
            <a:endParaRPr lang="en-US" sz="2400" dirty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sz="2400" b="1" dirty="0" smtClean="0"/>
              <a:t>The</a:t>
            </a:r>
            <a:r>
              <a:rPr lang="en-US" sz="2400" b="1" dirty="0"/>
              <a:t> </a:t>
            </a:r>
            <a:r>
              <a:rPr lang="en-US" sz="2400" b="1" dirty="0" smtClean="0"/>
              <a:t>self</a:t>
            </a:r>
            <a:r>
              <a:rPr lang="en-US" sz="2400" b="1" dirty="0"/>
              <a:t> parameter is a reference to the current instance of the class, and is used to access variables that belong to the class</a:t>
            </a:r>
            <a:r>
              <a:rPr lang="en-US" sz="2400" b="1" dirty="0" smtClean="0"/>
              <a:t>.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sz="2400" dirty="0" smtClean="0"/>
              <a:t>We can </a:t>
            </a:r>
            <a:r>
              <a:rPr lang="en-US" sz="2400" dirty="0"/>
              <a:t>delete properties on objects by using the </a:t>
            </a:r>
            <a:r>
              <a:rPr lang="en-US" sz="2400" dirty="0" smtClean="0"/>
              <a:t>del</a:t>
            </a:r>
            <a:r>
              <a:rPr lang="en-US" sz="2400" dirty="0"/>
              <a:t> </a:t>
            </a:r>
            <a:r>
              <a:rPr lang="en-US" sz="2400" dirty="0" smtClean="0"/>
              <a:t>keyword.</a:t>
            </a:r>
          </a:p>
          <a:p>
            <a:r>
              <a:rPr lang="en-US" sz="2800" dirty="0"/>
              <a:t>The pass Statement</a:t>
            </a:r>
          </a:p>
          <a:p>
            <a:pPr>
              <a:buNone/>
            </a:pPr>
            <a:r>
              <a:rPr lang="en-US" sz="2400" dirty="0" smtClean="0"/>
              <a:t>     class</a:t>
            </a:r>
            <a:r>
              <a:rPr lang="en-US" sz="2400" dirty="0"/>
              <a:t> definitions cannot be empty, but if you for some reason have a class definition with no content, put in the pass statement to avoid getting an </a:t>
            </a:r>
            <a:r>
              <a:rPr lang="en-US" sz="2400" dirty="0" smtClean="0"/>
              <a:t>error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Basics of python , Data types, </a:t>
            </a:r>
            <a:r>
              <a:rPr lang="en-US" sz="3200" dirty="0" err="1" smtClean="0"/>
              <a:t>StringsOperators</a:t>
            </a:r>
            <a:r>
              <a:rPr lang="en-US" sz="3200" dirty="0" smtClean="0"/>
              <a:t>, List and its built in  functions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72072"/>
          </a:xfrm>
        </p:spPr>
        <p:txBody>
          <a:bodyPr/>
          <a:lstStyle/>
          <a:p>
            <a:r>
              <a:rPr lang="en-US" sz="2400" dirty="0"/>
              <a:t>Python is a popular programming language. It was created by Guido van </a:t>
            </a:r>
            <a:r>
              <a:rPr lang="en-US" sz="2400" dirty="0" err="1"/>
              <a:t>Rossum</a:t>
            </a:r>
            <a:r>
              <a:rPr lang="en-US" sz="2400" dirty="0"/>
              <a:t>, and released in 1991.</a:t>
            </a:r>
          </a:p>
          <a:p>
            <a:pPr>
              <a:buNone/>
            </a:pPr>
            <a:r>
              <a:rPr lang="en-US" sz="2400" dirty="0"/>
              <a:t>It is used for:</a:t>
            </a:r>
          </a:p>
          <a:p>
            <a:r>
              <a:rPr lang="en-US" sz="2400" dirty="0" smtClean="0"/>
              <a:t>web </a:t>
            </a:r>
            <a:r>
              <a:rPr lang="en-US" sz="2400" dirty="0"/>
              <a:t>development (server-side),</a:t>
            </a:r>
          </a:p>
          <a:p>
            <a:r>
              <a:rPr lang="en-US" sz="2400" dirty="0"/>
              <a:t>software development,</a:t>
            </a:r>
          </a:p>
          <a:p>
            <a:r>
              <a:rPr lang="en-US" sz="2400" dirty="0"/>
              <a:t>mathematics,</a:t>
            </a:r>
          </a:p>
          <a:p>
            <a:r>
              <a:rPr lang="en-US" sz="2400" dirty="0"/>
              <a:t>system </a:t>
            </a:r>
            <a:r>
              <a:rPr lang="en-US" sz="2400" dirty="0" smtClean="0"/>
              <a:t>scripting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sz="2400" dirty="0"/>
              <a:t>Python syntax can be executed by writing directly in the Command </a:t>
            </a:r>
            <a:r>
              <a:rPr lang="en-US" sz="2400" dirty="0" smtClean="0"/>
              <a:t>Line</a:t>
            </a:r>
            <a:endParaRPr lang="en-US" sz="2400" dirty="0"/>
          </a:p>
          <a:p>
            <a:r>
              <a:rPr lang="en-US" sz="2400" dirty="0"/>
              <a:t>Python Indentation</a:t>
            </a:r>
          </a:p>
          <a:p>
            <a:pPr>
              <a:buNone/>
            </a:pPr>
            <a:r>
              <a:rPr lang="en-US" sz="2400" dirty="0" smtClean="0"/>
              <a:t>     Indentation </a:t>
            </a:r>
            <a:r>
              <a:rPr lang="en-US" sz="2400" dirty="0"/>
              <a:t>refers to the spaces at the beginning of a code line.</a:t>
            </a:r>
          </a:p>
          <a:p>
            <a:pPr>
              <a:buNone/>
            </a:pPr>
            <a:r>
              <a:rPr lang="en-US" sz="2400" dirty="0" smtClean="0"/>
              <a:t>     Where </a:t>
            </a:r>
            <a:r>
              <a:rPr lang="en-US" sz="2400" dirty="0"/>
              <a:t>in other programming languages the indentation in code is for readability only, the indentation in Python is very important.</a:t>
            </a:r>
          </a:p>
          <a:p>
            <a:pPr>
              <a:buNone/>
            </a:pPr>
            <a:r>
              <a:rPr lang="en-US" sz="2400" dirty="0" smtClean="0"/>
              <a:t>     Python </a:t>
            </a:r>
            <a:r>
              <a:rPr lang="en-US" sz="2400" dirty="0"/>
              <a:t>uses indentation to indicate a block of code.</a:t>
            </a:r>
          </a:p>
          <a:p>
            <a:r>
              <a:rPr lang="en-US" sz="2400" dirty="0"/>
              <a:t>Variables</a:t>
            </a:r>
          </a:p>
          <a:p>
            <a:pPr>
              <a:buNone/>
            </a:pPr>
            <a:r>
              <a:rPr lang="en-US" sz="2400" dirty="0" smtClean="0"/>
              <a:t>     Variables </a:t>
            </a:r>
            <a:r>
              <a:rPr lang="en-US" sz="2400" dirty="0"/>
              <a:t>are containers for storing data </a:t>
            </a:r>
            <a:r>
              <a:rPr lang="en-US" sz="2400" dirty="0" smtClean="0"/>
              <a:t>values.</a:t>
            </a:r>
          </a:p>
          <a:p>
            <a:pPr>
              <a:buNone/>
            </a:pPr>
            <a:r>
              <a:rPr lang="en-US" sz="2400" dirty="0"/>
              <a:t> Variables do not need to be declared with any particular </a:t>
            </a:r>
            <a:r>
              <a:rPr lang="en-US" sz="2400" i="1" dirty="0"/>
              <a:t>type</a:t>
            </a:r>
            <a:r>
              <a:rPr lang="en-US" sz="2400" dirty="0"/>
              <a:t>, and can even change type after they have been set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sz="2400" dirty="0"/>
              <a:t>Built-in Data Types</a:t>
            </a:r>
          </a:p>
          <a:p>
            <a:pPr>
              <a:buNone/>
            </a:pPr>
            <a:r>
              <a:rPr lang="en-US" sz="2400" dirty="0"/>
              <a:t>In programming, data type is an important concept.</a:t>
            </a:r>
          </a:p>
          <a:p>
            <a:pPr>
              <a:buNone/>
            </a:pPr>
            <a:r>
              <a:rPr lang="en-US" sz="2400" dirty="0"/>
              <a:t>Variables can store data of different types, and different types can do different things.</a:t>
            </a:r>
          </a:p>
          <a:p>
            <a:pPr>
              <a:buNone/>
            </a:pPr>
            <a:r>
              <a:rPr lang="en-US" sz="2400" dirty="0"/>
              <a:t>Python has the following data types built-in by default, in </a:t>
            </a:r>
            <a:r>
              <a:rPr lang="en-US" sz="2400" dirty="0" smtClean="0"/>
              <a:t>these  categories</a:t>
            </a:r>
            <a:r>
              <a:rPr lang="en-US" sz="2400" dirty="0"/>
              <a:t>:</a:t>
            </a:r>
          </a:p>
          <a:p>
            <a:pPr>
              <a:buNone/>
            </a:pPr>
            <a:r>
              <a:rPr lang="en-US" sz="2400" dirty="0" smtClean="0"/>
              <a:t>                 Text Type : </a:t>
            </a:r>
            <a:r>
              <a:rPr lang="en-US" sz="2400" dirty="0" err="1" smtClean="0"/>
              <a:t>str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  Numeric Types : </a:t>
            </a:r>
            <a:r>
              <a:rPr lang="en-US" sz="2400" dirty="0" err="1" smtClean="0"/>
              <a:t>int</a:t>
            </a:r>
            <a:r>
              <a:rPr lang="en-US" sz="2400" dirty="0" smtClean="0"/>
              <a:t>, float, complex</a:t>
            </a:r>
          </a:p>
          <a:p>
            <a:pPr>
              <a:buNone/>
            </a:pPr>
            <a:r>
              <a:rPr lang="en-US" sz="2400" dirty="0" smtClean="0"/>
              <a:t>                 Sequence Types : list,  </a:t>
            </a:r>
            <a:r>
              <a:rPr lang="en-US" sz="2400" dirty="0" err="1" smtClean="0"/>
              <a:t>tuple</a:t>
            </a:r>
            <a:r>
              <a:rPr lang="en-US" sz="2400" dirty="0" smtClean="0"/>
              <a:t>, range</a:t>
            </a:r>
          </a:p>
          <a:p>
            <a:pPr>
              <a:buNone/>
            </a:pPr>
            <a:r>
              <a:rPr lang="en-US" sz="2400" dirty="0" smtClean="0"/>
              <a:t>                 Mapping Type :  </a:t>
            </a:r>
            <a:r>
              <a:rPr lang="en-US" sz="2400" dirty="0" err="1" smtClean="0"/>
              <a:t>dictSet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  Types : set,  </a:t>
            </a:r>
            <a:r>
              <a:rPr lang="en-US" sz="2400" dirty="0" err="1" smtClean="0"/>
              <a:t>frozenset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  Boolean Type : </a:t>
            </a:r>
            <a:r>
              <a:rPr lang="en-US" sz="2400" dirty="0" err="1" smtClean="0"/>
              <a:t>bool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  Binary Types : bytes, </a:t>
            </a:r>
            <a:r>
              <a:rPr lang="en-US" sz="2400" dirty="0" err="1" smtClean="0"/>
              <a:t>bytearray</a:t>
            </a:r>
            <a:r>
              <a:rPr lang="en-US" sz="2400" dirty="0" smtClean="0"/>
              <a:t>,  </a:t>
            </a:r>
            <a:r>
              <a:rPr lang="en-US" sz="2400" dirty="0" err="1" smtClean="0"/>
              <a:t>memoryview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  None Type : </a:t>
            </a:r>
            <a:r>
              <a:rPr lang="en-US" sz="2400" dirty="0" err="1" smtClean="0"/>
              <a:t>NoneType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z="2000" b="1" dirty="0"/>
              <a:t>You can get the data type of any object by using the </a:t>
            </a:r>
            <a:r>
              <a:rPr lang="en-US" sz="2000" b="1" dirty="0" smtClean="0"/>
              <a:t>type()</a:t>
            </a:r>
            <a:r>
              <a:rPr lang="en-US" sz="2000" b="1" dirty="0"/>
              <a:t> </a:t>
            </a:r>
            <a:r>
              <a:rPr lang="en-US" sz="2000" b="1" dirty="0" smtClean="0"/>
              <a:t>function</a:t>
            </a:r>
          </a:p>
          <a:p>
            <a:pPr>
              <a:buNone/>
            </a:pPr>
            <a:r>
              <a:rPr lang="en-US" sz="2000" b="1" dirty="0" smtClean="0"/>
              <a:t>    </a:t>
            </a:r>
          </a:p>
          <a:p>
            <a:pPr>
              <a:buNone/>
            </a:pPr>
            <a:r>
              <a:rPr lang="en-US" sz="3600" b="1" dirty="0" smtClean="0"/>
              <a:t>Python </a:t>
            </a:r>
            <a:r>
              <a:rPr lang="en-US" sz="3600" b="1" dirty="0"/>
              <a:t>Operators</a:t>
            </a:r>
          </a:p>
          <a:p>
            <a:pPr>
              <a:buNone/>
            </a:pPr>
            <a:r>
              <a:rPr lang="en-US" sz="2400" dirty="0" smtClean="0"/>
              <a:t>    Python </a:t>
            </a:r>
            <a:r>
              <a:rPr lang="en-US" sz="2400" dirty="0"/>
              <a:t>divides the operators in the following groups:</a:t>
            </a:r>
          </a:p>
          <a:p>
            <a:pPr>
              <a:buNone/>
            </a:pPr>
            <a:r>
              <a:rPr lang="en-US" sz="2400" dirty="0" smtClean="0"/>
              <a:t>    Arithmetic </a:t>
            </a:r>
            <a:r>
              <a:rPr lang="en-US" sz="2400" dirty="0"/>
              <a:t>operators</a:t>
            </a:r>
          </a:p>
          <a:p>
            <a:pPr>
              <a:buNone/>
            </a:pPr>
            <a:r>
              <a:rPr lang="en-US" sz="2400" dirty="0" smtClean="0"/>
              <a:t>    Assignment </a:t>
            </a:r>
            <a:r>
              <a:rPr lang="en-US" sz="2400" dirty="0"/>
              <a:t>operators</a:t>
            </a:r>
          </a:p>
          <a:p>
            <a:pPr>
              <a:buNone/>
            </a:pPr>
            <a:r>
              <a:rPr lang="en-US" sz="2400" dirty="0" smtClean="0"/>
              <a:t>    Comparison </a:t>
            </a:r>
            <a:r>
              <a:rPr lang="en-US" sz="2400" dirty="0"/>
              <a:t>operators</a:t>
            </a:r>
          </a:p>
          <a:p>
            <a:pPr>
              <a:buNone/>
            </a:pPr>
            <a:r>
              <a:rPr lang="en-US" sz="2400" dirty="0" smtClean="0"/>
              <a:t>    Logical </a:t>
            </a:r>
            <a:r>
              <a:rPr lang="en-US" sz="2400" dirty="0"/>
              <a:t>operators</a:t>
            </a:r>
          </a:p>
          <a:p>
            <a:pPr>
              <a:buNone/>
            </a:pPr>
            <a:r>
              <a:rPr lang="en-US" sz="2400" dirty="0" smtClean="0"/>
              <a:t>    Identity </a:t>
            </a:r>
            <a:r>
              <a:rPr lang="en-US" sz="2400" dirty="0"/>
              <a:t>operators</a:t>
            </a:r>
          </a:p>
          <a:p>
            <a:pPr>
              <a:buNone/>
            </a:pPr>
            <a:r>
              <a:rPr lang="en-US" sz="2400" dirty="0" smtClean="0"/>
              <a:t>    Membership </a:t>
            </a:r>
            <a:r>
              <a:rPr lang="en-US" sz="2400" dirty="0"/>
              <a:t>operators</a:t>
            </a:r>
          </a:p>
          <a:p>
            <a:pPr>
              <a:buNone/>
            </a:pPr>
            <a:r>
              <a:rPr lang="en-US" sz="2400" dirty="0" smtClean="0"/>
              <a:t>    Bitwise </a:t>
            </a:r>
            <a:r>
              <a:rPr lang="en-US" sz="2400" dirty="0"/>
              <a:t>operators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endParaRPr lang="en-US" sz="2400" dirty="0"/>
          </a:p>
          <a:p>
            <a:r>
              <a:rPr lang="en-US" sz="2400" dirty="0" smtClean="0"/>
              <a:t>List is a collection which is ordered and changeable. Allows duplicate members.</a:t>
            </a:r>
          </a:p>
          <a:p>
            <a:r>
              <a:rPr lang="en-US" sz="2400" dirty="0" err="1" smtClean="0"/>
              <a:t>Tuple</a:t>
            </a:r>
            <a:r>
              <a:rPr lang="en-US" sz="2400" dirty="0" smtClean="0"/>
              <a:t> is a collection which is ordered and unchangeable. Allows duplicate members.</a:t>
            </a:r>
          </a:p>
          <a:p>
            <a:r>
              <a:rPr lang="en-US" sz="2400" dirty="0" smtClean="0"/>
              <a:t>Set is a collection which is unordered, unchangeable*, and </a:t>
            </a:r>
            <a:r>
              <a:rPr lang="en-US" sz="2400" dirty="0" err="1" smtClean="0"/>
              <a:t>unindexed</a:t>
            </a:r>
            <a:r>
              <a:rPr lang="en-US" sz="2400" dirty="0" smtClean="0"/>
              <a:t>. No duplicate members.</a:t>
            </a:r>
          </a:p>
          <a:p>
            <a:r>
              <a:rPr lang="en-US" sz="2400" dirty="0" smtClean="0"/>
              <a:t>Dictionary is a collection which is ordered** and changeable. No duplicate members.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/>
              <a:t>Python Conditions and If statements</a:t>
            </a:r>
          </a:p>
          <a:p>
            <a:pPr>
              <a:buNone/>
            </a:pPr>
            <a:r>
              <a:rPr lang="en-US" sz="2400" dirty="0" smtClean="0"/>
              <a:t>An </a:t>
            </a:r>
            <a:r>
              <a:rPr lang="en-US" sz="2400" dirty="0"/>
              <a:t>"if statement" is written by using the if keyword.</a:t>
            </a:r>
          </a:p>
          <a:p>
            <a:r>
              <a:rPr lang="en-US" dirty="0" err="1"/>
              <a:t>Elif</a:t>
            </a:r>
            <a:endParaRPr lang="en-US" dirty="0"/>
          </a:p>
          <a:p>
            <a:pPr>
              <a:buNone/>
            </a:pPr>
            <a:r>
              <a:rPr lang="en-US" sz="2400" dirty="0" smtClean="0"/>
              <a:t>     The</a:t>
            </a:r>
            <a:r>
              <a:rPr lang="en-US" sz="2400" dirty="0"/>
              <a:t> </a:t>
            </a:r>
            <a:r>
              <a:rPr lang="en-US" sz="2400" dirty="0" err="1"/>
              <a:t>elif</a:t>
            </a:r>
            <a:r>
              <a:rPr lang="en-US" sz="2400" dirty="0"/>
              <a:t> keyword is pythons way of saying "if the previous conditions were not true, then try this condition"</a:t>
            </a:r>
          </a:p>
          <a:p>
            <a:r>
              <a:rPr lang="en-US" dirty="0"/>
              <a:t>Else</a:t>
            </a:r>
          </a:p>
          <a:p>
            <a:pPr>
              <a:buNone/>
            </a:pPr>
            <a:r>
              <a:rPr lang="en-US" sz="2400" dirty="0" smtClean="0"/>
              <a:t>    The</a:t>
            </a:r>
            <a:r>
              <a:rPr lang="en-US" sz="2400" dirty="0"/>
              <a:t> else keyword catches anything which isn't caught by the preceding conditions</a:t>
            </a:r>
            <a:r>
              <a:rPr lang="en-US" dirty="0"/>
              <a:t>.</a:t>
            </a:r>
          </a:p>
          <a:p>
            <a:r>
              <a:rPr lang="en-US" dirty="0"/>
              <a:t>And</a:t>
            </a:r>
          </a:p>
          <a:p>
            <a:pPr>
              <a:buNone/>
            </a:pPr>
            <a:r>
              <a:rPr lang="en-US" sz="2400" dirty="0" smtClean="0"/>
              <a:t>    The</a:t>
            </a:r>
            <a:r>
              <a:rPr lang="en-US" sz="2400" dirty="0"/>
              <a:t> and keyword is a logical operator, and is used to combine conditional statements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/>
              <a:t>Or</a:t>
            </a:r>
          </a:p>
          <a:p>
            <a:pPr>
              <a:buNone/>
            </a:pPr>
            <a:r>
              <a:rPr lang="en-US" sz="2400" dirty="0" smtClean="0"/>
              <a:t>     The</a:t>
            </a:r>
            <a:r>
              <a:rPr lang="en-US" sz="2400" dirty="0"/>
              <a:t> or keyword is a logical operator, and is used to combine conditional </a:t>
            </a:r>
            <a:r>
              <a:rPr lang="en-US" sz="2400" dirty="0" smtClean="0"/>
              <a:t>statements.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3600" b="1" dirty="0" smtClean="0"/>
              <a:t>Python Loops</a:t>
            </a:r>
          </a:p>
          <a:p>
            <a:pPr>
              <a:buNone/>
            </a:pPr>
            <a:r>
              <a:rPr lang="en-US" sz="2400" dirty="0"/>
              <a:t>Python has two primitive loop commands:</a:t>
            </a:r>
          </a:p>
          <a:p>
            <a:r>
              <a:rPr lang="en-US" sz="2400" dirty="0"/>
              <a:t>while loops</a:t>
            </a:r>
          </a:p>
          <a:p>
            <a:r>
              <a:rPr lang="en-US" sz="2400" dirty="0"/>
              <a:t>for </a:t>
            </a:r>
            <a:r>
              <a:rPr lang="en-US" sz="2400" dirty="0" smtClean="0"/>
              <a:t>loops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With </a:t>
            </a:r>
            <a:r>
              <a:rPr lang="en-US" sz="2400" dirty="0"/>
              <a:t>the while loop we can execute a set of statements as long as a condition is </a:t>
            </a:r>
            <a:r>
              <a:rPr lang="en-US" sz="2400" dirty="0" smtClean="0"/>
              <a:t>true.</a:t>
            </a:r>
          </a:p>
          <a:p>
            <a:r>
              <a:rPr lang="en-US" dirty="0"/>
              <a:t>The break Statement</a:t>
            </a:r>
          </a:p>
          <a:p>
            <a:pPr>
              <a:buNone/>
            </a:pPr>
            <a:r>
              <a:rPr lang="en-US" sz="2400" dirty="0" smtClean="0"/>
              <a:t>     With </a:t>
            </a:r>
            <a:r>
              <a:rPr lang="en-US" sz="2400" dirty="0"/>
              <a:t>the break statement we can stop the loop even if the while condition is true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dirty="0"/>
              <a:t>The continue Statement</a:t>
            </a:r>
          </a:p>
          <a:p>
            <a:pPr>
              <a:buNone/>
            </a:pPr>
            <a:r>
              <a:rPr lang="en-US" sz="2400" dirty="0" smtClean="0"/>
              <a:t>     With </a:t>
            </a:r>
            <a:r>
              <a:rPr lang="en-US" sz="2400" dirty="0"/>
              <a:t>the continue statement we can stop the current iteration, and continue with the </a:t>
            </a:r>
            <a:r>
              <a:rPr lang="en-US" sz="2400" dirty="0" smtClean="0"/>
              <a:t>next</a:t>
            </a:r>
          </a:p>
          <a:p>
            <a:r>
              <a:rPr lang="en-US" dirty="0"/>
              <a:t>The else Statement</a:t>
            </a:r>
          </a:p>
          <a:p>
            <a:pPr>
              <a:buNone/>
            </a:pPr>
            <a:r>
              <a:rPr lang="en-US" sz="2400" dirty="0" smtClean="0"/>
              <a:t>     With </a:t>
            </a:r>
            <a:r>
              <a:rPr lang="en-US" sz="2400" dirty="0"/>
              <a:t>the else statement we can run a block of code once when the condition no longer is true</a:t>
            </a:r>
          </a:p>
          <a:p>
            <a:pPr>
              <a:buNone/>
            </a:pPr>
            <a:r>
              <a:rPr lang="en-US" sz="3600" b="1" dirty="0" smtClean="0"/>
              <a:t>For loop</a:t>
            </a:r>
            <a:endParaRPr lang="en-US" sz="3600" b="1" dirty="0"/>
          </a:p>
          <a:p>
            <a:pPr>
              <a:buNone/>
            </a:pPr>
            <a:r>
              <a:rPr lang="en-US" sz="2600" dirty="0" smtClean="0"/>
              <a:t>     A</a:t>
            </a:r>
            <a:r>
              <a:rPr lang="en-US" sz="2600" dirty="0"/>
              <a:t> for loop is used for iterating over a sequence (that is either a list, a </a:t>
            </a:r>
            <a:r>
              <a:rPr lang="en-US" sz="2600" dirty="0" err="1"/>
              <a:t>tuple</a:t>
            </a:r>
            <a:r>
              <a:rPr lang="en-US" sz="2600" dirty="0"/>
              <a:t>, a dictionary, a set, or a string).</a:t>
            </a:r>
          </a:p>
          <a:p>
            <a:pPr>
              <a:buNone/>
            </a:pPr>
            <a:r>
              <a:rPr lang="en-US" sz="2600" dirty="0" smtClean="0"/>
              <a:t>     With </a:t>
            </a:r>
            <a:r>
              <a:rPr lang="en-US" sz="2600" dirty="0"/>
              <a:t>the for loop we can execute a set of statements, once for </a:t>
            </a:r>
            <a:r>
              <a:rPr lang="en-US" sz="2600" dirty="0" smtClean="0"/>
              <a:t> each </a:t>
            </a:r>
            <a:r>
              <a:rPr lang="en-US" sz="2600" dirty="0"/>
              <a:t>item in a list, </a:t>
            </a:r>
            <a:r>
              <a:rPr lang="en-US" sz="2600" dirty="0" err="1"/>
              <a:t>tuple</a:t>
            </a:r>
            <a:r>
              <a:rPr lang="en-US" sz="2600" dirty="0"/>
              <a:t>, set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254</Words>
  <Application>Microsoft Office PowerPoint</Application>
  <PresentationFormat>On-screen Show (4:3)</PresentationFormat>
  <Paragraphs>103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Python</vt:lpstr>
      <vt:lpstr>Basics of python , Data types, StringsOperators, List and its built in  functions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Abhinav</dc:creator>
  <cp:lastModifiedBy>Abhinav</cp:lastModifiedBy>
  <cp:revision>59</cp:revision>
  <dcterms:created xsi:type="dcterms:W3CDTF">2022-10-25T04:40:38Z</dcterms:created>
  <dcterms:modified xsi:type="dcterms:W3CDTF">2022-10-26T05:43:43Z</dcterms:modified>
</cp:coreProperties>
</file>