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lsb" ContentType="application/vnd.ms-excel.sheet.binary.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3.xml" ContentType="application/vnd.openxmlformats-officedocument.presentationml.notesSlide+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0"/>
  </p:notesMasterIdLst>
  <p:handoutMasterIdLst>
    <p:handoutMasterId r:id="rId11"/>
  </p:handoutMasterIdLst>
  <p:sldIdLst>
    <p:sldId id="494" r:id="rId5"/>
    <p:sldId id="2100" r:id="rId6"/>
    <p:sldId id="2095" r:id="rId7"/>
    <p:sldId id="2099" r:id="rId8"/>
    <p:sldId id="2097" r:id="rId9"/>
  </p:sldIdLst>
  <p:sldSz cx="9906000" cy="6858000" type="A4"/>
  <p:notesSz cx="6858000" cy="1047750"/>
  <p:custDataLst>
    <p:tags r:id="rId1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orah Carey" initials="DC" lastIdx="121" clrIdx="0">
    <p:extLst>
      <p:ext uri="{19B8F6BF-5375-455C-9EA6-DF929625EA0E}">
        <p15:presenceInfo xmlns:p15="http://schemas.microsoft.com/office/powerpoint/2012/main" userId="S::dcarey@firstwave.ag::7b05632f-8507-486c-8a8b-61d16e00029a" providerId="AD"/>
      </p:ext>
    </p:extLst>
  </p:cmAuthor>
  <p:cmAuthor id="2" name="Tasha Kabuka" initials="TK" lastIdx="28" clrIdx="1">
    <p:extLst>
      <p:ext uri="{19B8F6BF-5375-455C-9EA6-DF929625EA0E}">
        <p15:presenceInfo xmlns:p15="http://schemas.microsoft.com/office/powerpoint/2012/main" userId="S::t.kabuka@yalelo.com::7fa2d6fa-e9ba-4514-9016-3ac631137aea" providerId="AD"/>
      </p:ext>
    </p:extLst>
  </p:cmAuthor>
  <p:cmAuthor id="3" name="Mwape Seketi" initials="MS" lastIdx="33" clrIdx="2">
    <p:extLst>
      <p:ext uri="{19B8F6BF-5375-455C-9EA6-DF929625EA0E}">
        <p15:presenceInfo xmlns:p15="http://schemas.microsoft.com/office/powerpoint/2012/main" userId="Mwape Seketi" providerId="None"/>
      </p:ext>
    </p:extLst>
  </p:cmAuthor>
  <p:cmAuthor id="4" name="Mwape Seketi" initials="MS [2]" lastIdx="77" clrIdx="3">
    <p:extLst>
      <p:ext uri="{19B8F6BF-5375-455C-9EA6-DF929625EA0E}">
        <p15:presenceInfo xmlns:p15="http://schemas.microsoft.com/office/powerpoint/2012/main" userId="S::m.seketi@yalelo.com::f7a521af-9516-4272-a8a2-05a4a4ba73b5" providerId="AD"/>
      </p:ext>
    </p:extLst>
  </p:cmAuthor>
  <p:cmAuthor id="5" name="Alexander  King" initials="AK" lastIdx="7" clrIdx="4">
    <p:extLst>
      <p:ext uri="{19B8F6BF-5375-455C-9EA6-DF929625EA0E}">
        <p15:presenceInfo xmlns:p15="http://schemas.microsoft.com/office/powerpoint/2012/main" userId="S::aking@yalelo.ug::bbc0244d-4a7b-4c9c-a4c6-1babd540e5a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6E0B4"/>
    <a:srgbClr val="A5A5A5"/>
    <a:srgbClr val="ED7D31"/>
    <a:srgbClr val="FEBA12"/>
    <a:srgbClr val="2384C6"/>
    <a:srgbClr val="05852A"/>
    <a:srgbClr val="DEEBF7"/>
    <a:srgbClr val="E2914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28E668-9B24-4B9C-9F14-C3B8C4B24D20}" v="39166" dt="2022-01-31T21:30:38.183"/>
    <p1510:client id="{F63B01CB-AAEE-4E52-80C7-2C505F7BA1CC}" v="356" dt="2022-02-01T06:53:27.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539" autoAdjust="0"/>
  </p:normalViewPr>
  <p:slideViewPr>
    <p:cSldViewPr snapToGrid="0">
      <p:cViewPr varScale="1">
        <p:scale>
          <a:sx n="52" d="100"/>
          <a:sy n="52" d="100"/>
        </p:scale>
        <p:origin x="1722" y="72"/>
      </p:cViewPr>
      <p:guideLst>
        <p:guide orient="horz" pos="2160"/>
        <p:guide pos="312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gs" Target="tags/tag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notesMaster" Target="notesMasters/notesMaster1.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ban ssonko" userId="39639992fb4524ab" providerId="LiveId" clId="{F63B01CB-AAEE-4E52-80C7-2C505F7BA1CC}"/>
    <pc:docChg chg="custSel delSld modSld replTag">
      <pc:chgData name="alban ssonko" userId="39639992fb4524ab" providerId="LiveId" clId="{F63B01CB-AAEE-4E52-80C7-2C505F7BA1CC}" dt="2022-02-01T06:53:27.992" v="1234" actId="47"/>
      <pc:docMkLst>
        <pc:docMk/>
      </pc:docMkLst>
      <pc:sldChg chg="addSp delSp modSp mod">
        <pc:chgData name="alban ssonko" userId="39639992fb4524ab" providerId="LiveId" clId="{F63B01CB-AAEE-4E52-80C7-2C505F7BA1CC}" dt="2022-01-31T22:02:14.424" v="100"/>
        <pc:sldMkLst>
          <pc:docMk/>
          <pc:sldMk cId="1758962314" sldId="2095"/>
        </pc:sldMkLst>
        <pc:spChg chg="mod">
          <ac:chgData name="alban ssonko" userId="39639992fb4524ab" providerId="LiveId" clId="{F63B01CB-AAEE-4E52-80C7-2C505F7BA1CC}" dt="2022-01-31T22:02:14.357" v="80" actId="948"/>
          <ac:spMkLst>
            <pc:docMk/>
            <pc:sldMk cId="1758962314" sldId="2095"/>
            <ac:spMk id="2" creationId="{7419811D-67F4-485D-B129-5DF003FF346A}"/>
          </ac:spMkLst>
        </pc:spChg>
        <pc:spChg chg="add del mod modVis">
          <ac:chgData name="alban ssonko" userId="39639992fb4524ab" providerId="LiveId" clId="{F63B01CB-AAEE-4E52-80C7-2C505F7BA1CC}" dt="2022-01-31T22:02:14.389" v="98"/>
          <ac:spMkLst>
            <pc:docMk/>
            <pc:sldMk cId="1758962314" sldId="2095"/>
            <ac:spMk id="6" creationId="{D8ABCA5A-D7E2-433F-8BA3-B62DC87014E6}"/>
          </ac:spMkLst>
        </pc:spChg>
        <pc:spChg chg="mod">
          <ac:chgData name="alban ssonko" userId="39639992fb4524ab" providerId="LiveId" clId="{F63B01CB-AAEE-4E52-80C7-2C505F7BA1CC}" dt="2022-01-31T22:02:14.316" v="58"/>
          <ac:spMkLst>
            <pc:docMk/>
            <pc:sldMk cId="1758962314" sldId="2095"/>
            <ac:spMk id="241" creationId="{A601F3B3-74AF-462E-97CF-F13645722F23}"/>
          </ac:spMkLst>
        </pc:spChg>
        <pc:spChg chg="mod">
          <ac:chgData name="alban ssonko" userId="39639992fb4524ab" providerId="LiveId" clId="{F63B01CB-AAEE-4E52-80C7-2C505F7BA1CC}" dt="2022-01-31T22:02:14.247" v="1"/>
          <ac:spMkLst>
            <pc:docMk/>
            <pc:sldMk cId="1758962314" sldId="2095"/>
            <ac:spMk id="244" creationId="{DAF98B6B-A0BA-4136-BEFD-066DC157A66E}"/>
          </ac:spMkLst>
        </pc:spChg>
        <pc:spChg chg="mod">
          <ac:chgData name="alban ssonko" userId="39639992fb4524ab" providerId="LiveId" clId="{F63B01CB-AAEE-4E52-80C7-2C505F7BA1CC}" dt="2022-01-31T22:02:14.301" v="39"/>
          <ac:spMkLst>
            <pc:docMk/>
            <pc:sldMk cId="1758962314" sldId="2095"/>
            <ac:spMk id="245" creationId="{EA90786D-FCBE-4C30-9A2D-7F7AECAE6891}"/>
          </ac:spMkLst>
        </pc:spChg>
        <pc:spChg chg="mod">
          <ac:chgData name="alban ssonko" userId="39639992fb4524ab" providerId="LiveId" clId="{F63B01CB-AAEE-4E52-80C7-2C505F7BA1CC}" dt="2022-01-31T22:02:14.301" v="42"/>
          <ac:spMkLst>
            <pc:docMk/>
            <pc:sldMk cId="1758962314" sldId="2095"/>
            <ac:spMk id="279" creationId="{CA67740A-FB09-469E-A764-D30B5EF317BA}"/>
          </ac:spMkLst>
        </pc:spChg>
        <pc:spChg chg="mod">
          <ac:chgData name="alban ssonko" userId="39639992fb4524ab" providerId="LiveId" clId="{F63B01CB-AAEE-4E52-80C7-2C505F7BA1CC}" dt="2022-01-31T22:02:14.332" v="61"/>
          <ac:spMkLst>
            <pc:docMk/>
            <pc:sldMk cId="1758962314" sldId="2095"/>
            <ac:spMk id="318" creationId="{615F9806-9CE2-4BF5-B220-E046A1733909}"/>
          </ac:spMkLst>
        </pc:spChg>
        <pc:spChg chg="mod">
          <ac:chgData name="alban ssonko" userId="39639992fb4524ab" providerId="LiveId" clId="{F63B01CB-AAEE-4E52-80C7-2C505F7BA1CC}" dt="2022-01-31T22:02:14.348" v="77"/>
          <ac:spMkLst>
            <pc:docMk/>
            <pc:sldMk cId="1758962314" sldId="2095"/>
            <ac:spMk id="319" creationId="{6735E454-87E5-496B-A438-902DE11F78E1}"/>
          </ac:spMkLst>
        </pc:spChg>
        <pc:graphicFrameChg chg="mod">
          <ac:chgData name="alban ssonko" userId="39639992fb4524ab" providerId="LiveId" clId="{F63B01CB-AAEE-4E52-80C7-2C505F7BA1CC}" dt="2022-01-31T22:02:14.424" v="100"/>
          <ac:graphicFrameMkLst>
            <pc:docMk/>
            <pc:sldMk cId="1758962314" sldId="2095"/>
            <ac:graphicFrameMk id="5" creationId="{4C252353-E120-4966-BF1B-3044B2CBF03C}"/>
          </ac:graphicFrameMkLst>
        </pc:graphicFrameChg>
      </pc:sldChg>
      <pc:sldChg chg="addSp delSp modSp mod">
        <pc:chgData name="alban ssonko" userId="39639992fb4524ab" providerId="LiveId" clId="{F63B01CB-AAEE-4E52-80C7-2C505F7BA1CC}" dt="2022-01-31T22:03:19.153" v="1233"/>
        <pc:sldMkLst>
          <pc:docMk/>
          <pc:sldMk cId="3043511173" sldId="2097"/>
        </pc:sldMkLst>
        <pc:spChg chg="mod ord">
          <ac:chgData name="alban ssonko" userId="39639992fb4524ab" providerId="LiveId" clId="{F63B01CB-AAEE-4E52-80C7-2C505F7BA1CC}" dt="2022-01-31T22:03:19.036" v="1180"/>
          <ac:spMkLst>
            <pc:docMk/>
            <pc:sldMk cId="3043511173" sldId="2097"/>
            <ac:spMk id="2" creationId="{7419811D-67F4-485D-B129-5DF003FF346A}"/>
          </ac:spMkLst>
        </pc:spChg>
        <pc:spChg chg="mod ord">
          <ac:chgData name="alban ssonko" userId="39639992fb4524ab" providerId="LiveId" clId="{F63B01CB-AAEE-4E52-80C7-2C505F7BA1CC}" dt="2022-01-31T22:03:19.036" v="1192"/>
          <ac:spMkLst>
            <pc:docMk/>
            <pc:sldMk cId="3043511173" sldId="2097"/>
            <ac:spMk id="3" creationId="{D36A6F60-3443-4361-9D6B-CF85E1E065D4}"/>
          </ac:spMkLst>
        </pc:spChg>
        <pc:spChg chg="mod ord">
          <ac:chgData name="alban ssonko" userId="39639992fb4524ab" providerId="LiveId" clId="{F63B01CB-AAEE-4E52-80C7-2C505F7BA1CC}" dt="2022-01-31T22:03:19.036" v="1178"/>
          <ac:spMkLst>
            <pc:docMk/>
            <pc:sldMk cId="3043511173" sldId="2097"/>
            <ac:spMk id="4" creationId="{31B2C95A-16D5-4821-B6BB-23DAC9C47F7F}"/>
          </ac:spMkLst>
        </pc:spChg>
        <pc:spChg chg="add del mod modVis">
          <ac:chgData name="alban ssonko" userId="39639992fb4524ab" providerId="LiveId" clId="{F63B01CB-AAEE-4E52-80C7-2C505F7BA1CC}" dt="2022-01-31T22:03:15.326" v="1084"/>
          <ac:spMkLst>
            <pc:docMk/>
            <pc:sldMk cId="3043511173" sldId="2097"/>
            <ac:spMk id="6" creationId="{38153902-F1AF-474B-ABA0-DF816C082EEE}"/>
          </ac:spMkLst>
        </pc:spChg>
        <pc:spChg chg="add del mod modVis">
          <ac:chgData name="alban ssonko" userId="39639992fb4524ab" providerId="LiveId" clId="{F63B01CB-AAEE-4E52-80C7-2C505F7BA1CC}" dt="2022-01-31T22:03:19.061" v="1231"/>
          <ac:spMkLst>
            <pc:docMk/>
            <pc:sldMk cId="3043511173" sldId="2097"/>
            <ac:spMk id="7" creationId="{3DBB807C-AE49-4CA0-B270-C30DAADB6FB7}"/>
          </ac:spMkLst>
        </pc:spChg>
        <pc:spChg chg="mod ord">
          <ac:chgData name="alban ssonko" userId="39639992fb4524ab" providerId="LiveId" clId="{F63B01CB-AAEE-4E52-80C7-2C505F7BA1CC}" dt="2022-01-31T22:03:19.036" v="1186"/>
          <ac:spMkLst>
            <pc:docMk/>
            <pc:sldMk cId="3043511173" sldId="2097"/>
            <ac:spMk id="23" creationId="{5D0F47CD-D754-4FD0-B8B5-396F0B356B6A}"/>
          </ac:spMkLst>
        </pc:spChg>
        <pc:spChg chg="add del mod replST">
          <ac:chgData name="alban ssonko" userId="39639992fb4524ab" providerId="LiveId" clId="{F63B01CB-AAEE-4E52-80C7-2C505F7BA1CC}" dt="2022-01-31T22:03:18.975" v="1158"/>
          <ac:spMkLst>
            <pc:docMk/>
            <pc:sldMk cId="3043511173" sldId="2097"/>
            <ac:spMk id="43" creationId="{9B9D96BF-8E3C-49E4-BA58-906D0E91E2F0}"/>
          </ac:spMkLst>
        </pc:spChg>
        <pc:spChg chg="add del mod replST">
          <ac:chgData name="alban ssonko" userId="39639992fb4524ab" providerId="LiveId" clId="{F63B01CB-AAEE-4E52-80C7-2C505F7BA1CC}" dt="2022-01-31T22:03:18.975" v="1159"/>
          <ac:spMkLst>
            <pc:docMk/>
            <pc:sldMk cId="3043511173" sldId="2097"/>
            <ac:spMk id="44" creationId="{77582392-8A86-40AF-BC3A-16E596A0BFF0}"/>
          </ac:spMkLst>
        </pc:spChg>
        <pc:spChg chg="add del mod replST">
          <ac:chgData name="alban ssonko" userId="39639992fb4524ab" providerId="LiveId" clId="{F63B01CB-AAEE-4E52-80C7-2C505F7BA1CC}" dt="2022-01-31T22:03:18.975" v="1160"/>
          <ac:spMkLst>
            <pc:docMk/>
            <pc:sldMk cId="3043511173" sldId="2097"/>
            <ac:spMk id="45" creationId="{11C17BFC-94B7-4106-8B2F-1DD32941AC72}"/>
          </ac:spMkLst>
        </pc:spChg>
        <pc:spChg chg="add del mod replST">
          <ac:chgData name="alban ssonko" userId="39639992fb4524ab" providerId="LiveId" clId="{F63B01CB-AAEE-4E52-80C7-2C505F7BA1CC}" dt="2022-01-31T22:03:18.975" v="1161"/>
          <ac:spMkLst>
            <pc:docMk/>
            <pc:sldMk cId="3043511173" sldId="2097"/>
            <ac:spMk id="46" creationId="{3033D5F5-2AF1-48B3-A93B-255410153FFD}"/>
          </ac:spMkLst>
        </pc:spChg>
        <pc:spChg chg="add del mod replST">
          <ac:chgData name="alban ssonko" userId="39639992fb4524ab" providerId="LiveId" clId="{F63B01CB-AAEE-4E52-80C7-2C505F7BA1CC}" dt="2022-01-31T22:03:18.975" v="1162"/>
          <ac:spMkLst>
            <pc:docMk/>
            <pc:sldMk cId="3043511173" sldId="2097"/>
            <ac:spMk id="47" creationId="{AEF12514-373D-4C77-AFF4-3359912EC1AE}"/>
          </ac:spMkLst>
        </pc:spChg>
        <pc:spChg chg="add del mod replST">
          <ac:chgData name="alban ssonko" userId="39639992fb4524ab" providerId="LiveId" clId="{F63B01CB-AAEE-4E52-80C7-2C505F7BA1CC}" dt="2022-01-31T22:03:18.975" v="1163"/>
          <ac:spMkLst>
            <pc:docMk/>
            <pc:sldMk cId="3043511173" sldId="2097"/>
            <ac:spMk id="48" creationId="{4FCA9BED-6106-445E-A41D-62837CE02D9E}"/>
          </ac:spMkLst>
        </pc:spChg>
        <pc:spChg chg="add del mod replST">
          <ac:chgData name="alban ssonko" userId="39639992fb4524ab" providerId="LiveId" clId="{F63B01CB-AAEE-4E52-80C7-2C505F7BA1CC}" dt="2022-01-31T22:03:18.975" v="1164"/>
          <ac:spMkLst>
            <pc:docMk/>
            <pc:sldMk cId="3043511173" sldId="2097"/>
            <ac:spMk id="49" creationId="{BBA93315-E21F-43FF-8335-08F290D9DB30}"/>
          </ac:spMkLst>
        </pc:spChg>
        <pc:spChg chg="add del mod replST">
          <ac:chgData name="alban ssonko" userId="39639992fb4524ab" providerId="LiveId" clId="{F63B01CB-AAEE-4E52-80C7-2C505F7BA1CC}" dt="2022-01-31T22:03:18.983" v="1165"/>
          <ac:spMkLst>
            <pc:docMk/>
            <pc:sldMk cId="3043511173" sldId="2097"/>
            <ac:spMk id="50" creationId="{297BD286-840D-4C3C-B9B9-2D375859EEF0}"/>
          </ac:spMkLst>
        </pc:spChg>
        <pc:spChg chg="add del mod replST">
          <ac:chgData name="alban ssonko" userId="39639992fb4524ab" providerId="LiveId" clId="{F63B01CB-AAEE-4E52-80C7-2C505F7BA1CC}" dt="2022-01-31T22:03:18.983" v="1166"/>
          <ac:spMkLst>
            <pc:docMk/>
            <pc:sldMk cId="3043511173" sldId="2097"/>
            <ac:spMk id="51" creationId="{66686D81-E68A-4527-96CD-D62DC470EA0A}"/>
          </ac:spMkLst>
        </pc:spChg>
        <pc:spChg chg="add del mod replST">
          <ac:chgData name="alban ssonko" userId="39639992fb4524ab" providerId="LiveId" clId="{F63B01CB-AAEE-4E52-80C7-2C505F7BA1CC}" dt="2022-01-31T22:03:18.983" v="1167"/>
          <ac:spMkLst>
            <pc:docMk/>
            <pc:sldMk cId="3043511173" sldId="2097"/>
            <ac:spMk id="52" creationId="{E36B2283-D5CC-498E-823C-B78B79C63BE9}"/>
          </ac:spMkLst>
        </pc:spChg>
        <pc:spChg chg="add del mod replST">
          <ac:chgData name="alban ssonko" userId="39639992fb4524ab" providerId="LiveId" clId="{F63B01CB-AAEE-4E52-80C7-2C505F7BA1CC}" dt="2022-01-31T22:03:18.983" v="1168"/>
          <ac:spMkLst>
            <pc:docMk/>
            <pc:sldMk cId="3043511173" sldId="2097"/>
            <ac:spMk id="53" creationId="{19C3107E-9F51-4BC5-B4CC-EAF9F279E792}"/>
          </ac:spMkLst>
        </pc:spChg>
        <pc:spChg chg="mod ord">
          <ac:chgData name="alban ssonko" userId="39639992fb4524ab" providerId="LiveId" clId="{F63B01CB-AAEE-4E52-80C7-2C505F7BA1CC}" dt="2022-01-31T22:03:19.036" v="1188"/>
          <ac:spMkLst>
            <pc:docMk/>
            <pc:sldMk cId="3043511173" sldId="2097"/>
            <ac:spMk id="125" creationId="{E0EEE184-F582-48DF-9843-DF16786C4937}"/>
          </ac:spMkLst>
        </pc:spChg>
        <pc:spChg chg="mod ord">
          <ac:chgData name="alban ssonko" userId="39639992fb4524ab" providerId="LiveId" clId="{F63B01CB-AAEE-4E52-80C7-2C505F7BA1CC}" dt="2022-01-31T22:03:19.036" v="1190"/>
          <ac:spMkLst>
            <pc:docMk/>
            <pc:sldMk cId="3043511173" sldId="2097"/>
            <ac:spMk id="126" creationId="{8B15FD50-F35D-4D97-8956-932F6C6B4A0B}"/>
          </ac:spMkLst>
        </pc:spChg>
        <pc:spChg chg="mod">
          <ac:chgData name="alban ssonko" userId="39639992fb4524ab" providerId="LiveId" clId="{F63B01CB-AAEE-4E52-80C7-2C505F7BA1CC}" dt="2022-01-31T22:03:19.045" v="1202"/>
          <ac:spMkLst>
            <pc:docMk/>
            <pc:sldMk cId="3043511173" sldId="2097"/>
            <ac:spMk id="177" creationId="{1FC8751A-387B-46F8-BA70-D74A7695309D}"/>
          </ac:spMkLst>
        </pc:spChg>
        <pc:spChg chg="mod">
          <ac:chgData name="alban ssonko" userId="39639992fb4524ab" providerId="LiveId" clId="{F63B01CB-AAEE-4E52-80C7-2C505F7BA1CC}" dt="2022-01-31T22:03:19.045" v="1201"/>
          <ac:spMkLst>
            <pc:docMk/>
            <pc:sldMk cId="3043511173" sldId="2097"/>
            <ac:spMk id="181" creationId="{A26643B0-EAE6-4242-842A-3EF2D1D2DB3B}"/>
          </ac:spMkLst>
        </pc:spChg>
        <pc:spChg chg="mod ord">
          <ac:chgData name="alban ssonko" userId="39639992fb4524ab" providerId="LiveId" clId="{F63B01CB-AAEE-4E52-80C7-2C505F7BA1CC}" dt="2022-01-31T22:03:19.036" v="1184"/>
          <ac:spMkLst>
            <pc:docMk/>
            <pc:sldMk cId="3043511173" sldId="2097"/>
            <ac:spMk id="379" creationId="{FB8E2CBC-DB0C-41D0-BF78-BB0213CF8F1A}"/>
          </ac:spMkLst>
        </pc:spChg>
        <pc:spChg chg="mod">
          <ac:chgData name="alban ssonko" userId="39639992fb4524ab" providerId="LiveId" clId="{F63B01CB-AAEE-4E52-80C7-2C505F7BA1CC}" dt="2022-01-31T22:03:19.053" v="1218"/>
          <ac:spMkLst>
            <pc:docMk/>
            <pc:sldMk cId="3043511173" sldId="2097"/>
            <ac:spMk id="650" creationId="{0AD524AC-3B5D-4293-908F-589C0D01F4A8}"/>
          </ac:spMkLst>
        </pc:spChg>
        <pc:spChg chg="mod">
          <ac:chgData name="alban ssonko" userId="39639992fb4524ab" providerId="LiveId" clId="{F63B01CB-AAEE-4E52-80C7-2C505F7BA1CC}" dt="2022-01-31T22:03:19.061" v="1219"/>
          <ac:spMkLst>
            <pc:docMk/>
            <pc:sldMk cId="3043511173" sldId="2097"/>
            <ac:spMk id="652" creationId="{99A18104-B479-42D3-86EA-9C1B345D6F92}"/>
          </ac:spMkLst>
        </pc:spChg>
        <pc:spChg chg="mod">
          <ac:chgData name="alban ssonko" userId="39639992fb4524ab" providerId="LiveId" clId="{F63B01CB-AAEE-4E52-80C7-2C505F7BA1CC}" dt="2022-01-31T22:03:19.061" v="1220"/>
          <ac:spMkLst>
            <pc:docMk/>
            <pc:sldMk cId="3043511173" sldId="2097"/>
            <ac:spMk id="653" creationId="{79FF7203-E9F8-4A37-81E5-A06D000BA0D7}"/>
          </ac:spMkLst>
        </pc:spChg>
        <pc:spChg chg="mod">
          <ac:chgData name="alban ssonko" userId="39639992fb4524ab" providerId="LiveId" clId="{F63B01CB-AAEE-4E52-80C7-2C505F7BA1CC}" dt="2022-01-31T22:03:19.061" v="1221"/>
          <ac:spMkLst>
            <pc:docMk/>
            <pc:sldMk cId="3043511173" sldId="2097"/>
            <ac:spMk id="670" creationId="{3FB906E4-29AE-4F2F-B592-B2258ADE8A0F}"/>
          </ac:spMkLst>
        </pc:spChg>
        <pc:spChg chg="mod">
          <ac:chgData name="alban ssonko" userId="39639992fb4524ab" providerId="LiveId" clId="{F63B01CB-AAEE-4E52-80C7-2C505F7BA1CC}" dt="2022-01-31T22:03:19.053" v="1216"/>
          <ac:spMkLst>
            <pc:docMk/>
            <pc:sldMk cId="3043511173" sldId="2097"/>
            <ac:spMk id="671" creationId="{3BA8E488-0819-4BE2-B537-0D5572B5130F}"/>
          </ac:spMkLst>
        </pc:spChg>
        <pc:spChg chg="mod">
          <ac:chgData name="alban ssonko" userId="39639992fb4524ab" providerId="LiveId" clId="{F63B01CB-AAEE-4E52-80C7-2C505F7BA1CC}" dt="2022-01-31T22:03:19.061" v="1222"/>
          <ac:spMkLst>
            <pc:docMk/>
            <pc:sldMk cId="3043511173" sldId="2097"/>
            <ac:spMk id="672" creationId="{B0EDD965-BEAC-4524-BFC8-CE4189682EF4}"/>
          </ac:spMkLst>
        </pc:spChg>
        <pc:spChg chg="mod">
          <ac:chgData name="alban ssonko" userId="39639992fb4524ab" providerId="LiveId" clId="{F63B01CB-AAEE-4E52-80C7-2C505F7BA1CC}" dt="2022-01-31T22:03:19.053" v="1217"/>
          <ac:spMkLst>
            <pc:docMk/>
            <pc:sldMk cId="3043511173" sldId="2097"/>
            <ac:spMk id="674" creationId="{614F1035-362E-4EBB-80FC-C99607171E2A}"/>
          </ac:spMkLst>
        </pc:spChg>
        <pc:spChg chg="mod">
          <ac:chgData name="alban ssonko" userId="39639992fb4524ab" providerId="LiveId" clId="{F63B01CB-AAEE-4E52-80C7-2C505F7BA1CC}" dt="2022-01-31T22:03:19.053" v="1213"/>
          <ac:spMkLst>
            <pc:docMk/>
            <pc:sldMk cId="3043511173" sldId="2097"/>
            <ac:spMk id="676" creationId="{B4AB3B08-B1A7-4D21-9394-13BA935719E7}"/>
          </ac:spMkLst>
        </pc:spChg>
        <pc:spChg chg="mod">
          <ac:chgData name="alban ssonko" userId="39639992fb4524ab" providerId="LiveId" clId="{F63B01CB-AAEE-4E52-80C7-2C505F7BA1CC}" dt="2022-01-31T22:03:19.045" v="1206"/>
          <ac:spMkLst>
            <pc:docMk/>
            <pc:sldMk cId="3043511173" sldId="2097"/>
            <ac:spMk id="686" creationId="{32135125-E837-46FD-958D-D557884330F4}"/>
          </ac:spMkLst>
        </pc:spChg>
        <pc:spChg chg="mod">
          <ac:chgData name="alban ssonko" userId="39639992fb4524ab" providerId="LiveId" clId="{F63B01CB-AAEE-4E52-80C7-2C505F7BA1CC}" dt="2022-01-31T22:03:19.053" v="1208"/>
          <ac:spMkLst>
            <pc:docMk/>
            <pc:sldMk cId="3043511173" sldId="2097"/>
            <ac:spMk id="687" creationId="{87DAD300-389B-4B1F-A0DA-A35F4C681951}"/>
          </ac:spMkLst>
        </pc:spChg>
        <pc:spChg chg="mod">
          <ac:chgData name="alban ssonko" userId="39639992fb4524ab" providerId="LiveId" clId="{F63B01CB-AAEE-4E52-80C7-2C505F7BA1CC}" dt="2022-01-31T22:03:19.045" v="1205"/>
          <ac:spMkLst>
            <pc:docMk/>
            <pc:sldMk cId="3043511173" sldId="2097"/>
            <ac:spMk id="688" creationId="{64ADBD1B-B6AA-4D6E-9B6B-F99E4F29DC14}"/>
          </ac:spMkLst>
        </pc:spChg>
        <pc:spChg chg="mod">
          <ac:chgData name="alban ssonko" userId="39639992fb4524ab" providerId="LiveId" clId="{F63B01CB-AAEE-4E52-80C7-2C505F7BA1CC}" dt="2022-01-31T22:03:19.053" v="1210"/>
          <ac:spMkLst>
            <pc:docMk/>
            <pc:sldMk cId="3043511173" sldId="2097"/>
            <ac:spMk id="689" creationId="{E98994B6-FEAF-4928-9AD5-FAE9531C7F37}"/>
          </ac:spMkLst>
        </pc:spChg>
        <pc:spChg chg="mod">
          <ac:chgData name="alban ssonko" userId="39639992fb4524ab" providerId="LiveId" clId="{F63B01CB-AAEE-4E52-80C7-2C505F7BA1CC}" dt="2022-01-31T22:03:19.045" v="1207"/>
          <ac:spMkLst>
            <pc:docMk/>
            <pc:sldMk cId="3043511173" sldId="2097"/>
            <ac:spMk id="690" creationId="{C52C1F3C-1594-4EE8-BC3F-65E4C6E660D7}"/>
          </ac:spMkLst>
        </pc:spChg>
        <pc:spChg chg="mod">
          <ac:chgData name="alban ssonko" userId="39639992fb4524ab" providerId="LiveId" clId="{F63B01CB-AAEE-4E52-80C7-2C505F7BA1CC}" dt="2022-01-31T22:03:19.053" v="1209"/>
          <ac:spMkLst>
            <pc:docMk/>
            <pc:sldMk cId="3043511173" sldId="2097"/>
            <ac:spMk id="691" creationId="{176DBC67-0297-49C3-9CE7-525F7E08A2A3}"/>
          </ac:spMkLst>
        </pc:spChg>
        <pc:spChg chg="mod">
          <ac:chgData name="alban ssonko" userId="39639992fb4524ab" providerId="LiveId" clId="{F63B01CB-AAEE-4E52-80C7-2C505F7BA1CC}" dt="2022-01-31T22:03:19.053" v="1211"/>
          <ac:spMkLst>
            <pc:docMk/>
            <pc:sldMk cId="3043511173" sldId="2097"/>
            <ac:spMk id="692" creationId="{F2633764-AD71-4EFB-B584-BB39A955FF5B}"/>
          </ac:spMkLst>
        </pc:spChg>
        <pc:spChg chg="mod">
          <ac:chgData name="alban ssonko" userId="39639992fb4524ab" providerId="LiveId" clId="{F63B01CB-AAEE-4E52-80C7-2C505F7BA1CC}" dt="2022-01-31T22:03:19.053" v="1212"/>
          <ac:spMkLst>
            <pc:docMk/>
            <pc:sldMk cId="3043511173" sldId="2097"/>
            <ac:spMk id="693" creationId="{433DCB26-967E-4DB7-91FE-3FF32FD75CE0}"/>
          </ac:spMkLst>
        </pc:spChg>
        <pc:spChg chg="mod ord">
          <ac:chgData name="alban ssonko" userId="39639992fb4524ab" providerId="LiveId" clId="{F63B01CB-AAEE-4E52-80C7-2C505F7BA1CC}" dt="2022-01-31T22:03:19.061" v="1226"/>
          <ac:spMkLst>
            <pc:docMk/>
            <pc:sldMk cId="3043511173" sldId="2097"/>
            <ac:spMk id="756" creationId="{BDE5EA02-91A7-46E8-9169-6B704C342386}"/>
          </ac:spMkLst>
        </pc:spChg>
        <pc:spChg chg="mod ord">
          <ac:chgData name="alban ssonko" userId="39639992fb4524ab" providerId="LiveId" clId="{F63B01CB-AAEE-4E52-80C7-2C505F7BA1CC}" dt="2022-01-31T22:03:19.061" v="1228"/>
          <ac:spMkLst>
            <pc:docMk/>
            <pc:sldMk cId="3043511173" sldId="2097"/>
            <ac:spMk id="831" creationId="{E149D6C5-F6E5-46A8-95AC-45B60B202296}"/>
          </ac:spMkLst>
        </pc:spChg>
        <pc:grpChg chg="mod ord">
          <ac:chgData name="alban ssonko" userId="39639992fb4524ab" providerId="LiveId" clId="{F63B01CB-AAEE-4E52-80C7-2C505F7BA1CC}" dt="2022-01-31T22:03:19.036" v="1182"/>
          <ac:grpSpMkLst>
            <pc:docMk/>
            <pc:sldMk cId="3043511173" sldId="2097"/>
            <ac:grpSpMk id="127" creationId="{CBEC1D60-7F6B-4E18-9A26-575D6C62F2E7}"/>
          </ac:grpSpMkLst>
        </pc:grpChg>
        <pc:grpChg chg="mod ord">
          <ac:chgData name="alban ssonko" userId="39639992fb4524ab" providerId="LiveId" clId="{F63B01CB-AAEE-4E52-80C7-2C505F7BA1CC}" dt="2022-01-31T22:03:19.036" v="1194"/>
          <ac:grpSpMkLst>
            <pc:docMk/>
            <pc:sldMk cId="3043511173" sldId="2097"/>
            <ac:grpSpMk id="284" creationId="{C3F6EB08-3062-44D2-9F7B-5CD162EC03C4}"/>
          </ac:grpSpMkLst>
        </pc:grpChg>
        <pc:graphicFrameChg chg="mod">
          <ac:chgData name="alban ssonko" userId="39639992fb4524ab" providerId="LiveId" clId="{F63B01CB-AAEE-4E52-80C7-2C505F7BA1CC}" dt="2022-01-31T22:03:19.153" v="1233"/>
          <ac:graphicFrameMkLst>
            <pc:docMk/>
            <pc:sldMk cId="3043511173" sldId="2097"/>
            <ac:graphicFrameMk id="5" creationId="{4C252353-E120-4966-BF1B-3044B2CBF03C}"/>
          </ac:graphicFrameMkLst>
        </pc:graphicFrameChg>
        <pc:graphicFrameChg chg="add del mod ord replST">
          <ac:chgData name="alban ssonko" userId="39639992fb4524ab" providerId="LiveId" clId="{F63B01CB-AAEE-4E52-80C7-2C505F7BA1CC}" dt="2022-01-31T22:03:18.999" v="1170"/>
          <ac:graphicFrameMkLst>
            <pc:docMk/>
            <pc:sldMk cId="3043511173" sldId="2097"/>
            <ac:graphicFrameMk id="54" creationId="{5575F972-D214-4D39-90CF-218C1373B5D1}"/>
          </ac:graphicFrameMkLst>
        </pc:graphicFrameChg>
        <pc:graphicFrameChg chg="add mod ord replST">
          <ac:chgData name="alban ssonko" userId="39639992fb4524ab" providerId="LiveId" clId="{F63B01CB-AAEE-4E52-80C7-2C505F7BA1CC}" dt="2022-01-31T22:03:19.045" v="1196"/>
          <ac:graphicFrameMkLst>
            <pc:docMk/>
            <pc:sldMk cId="3043511173" sldId="2097"/>
            <ac:graphicFrameMk id="56" creationId="{BE91E07B-E160-48A5-944A-A8E600EB385D}"/>
          </ac:graphicFrameMkLst>
        </pc:graphicFrameChg>
        <pc:graphicFrameChg chg="mod ord">
          <ac:chgData name="alban ssonko" userId="39639992fb4524ab" providerId="LiveId" clId="{F63B01CB-AAEE-4E52-80C7-2C505F7BA1CC}" dt="2022-01-31T22:03:19.061" v="1224"/>
          <ac:graphicFrameMkLst>
            <pc:docMk/>
            <pc:sldMk cId="3043511173" sldId="2097"/>
            <ac:graphicFrameMk id="755" creationId="{B00E1D4D-C227-442C-BB20-50963A2F4443}"/>
          </ac:graphicFrameMkLst>
        </pc:graphicFrameChg>
        <pc:graphicFrameChg chg="mod ord">
          <ac:chgData name="alban ssonko" userId="39639992fb4524ab" providerId="LiveId" clId="{F63B01CB-AAEE-4E52-80C7-2C505F7BA1CC}" dt="2022-01-31T22:03:19.045" v="1204"/>
          <ac:graphicFrameMkLst>
            <pc:docMk/>
            <pc:sldMk cId="3043511173" sldId="2097"/>
            <ac:graphicFrameMk id="825" creationId="{E158E1CE-5E6C-4DF3-AFAA-871EDD2CC23E}"/>
          </ac:graphicFrameMkLst>
        </pc:graphicFrameChg>
        <pc:graphicFrameChg chg="del">
          <ac:chgData name="alban ssonko" userId="39639992fb4524ab" providerId="LiveId" clId="{F63B01CB-AAEE-4E52-80C7-2C505F7BA1CC}" dt="2022-01-31T22:03:15.259" v="1012"/>
          <ac:graphicFrameMkLst>
            <pc:docMk/>
            <pc:sldMk cId="3043511173" sldId="2097"/>
            <ac:graphicFrameMk id="829" creationId="{FA2B3985-314B-45BE-A060-EE39B7D2A167}"/>
          </ac:graphicFrameMkLst>
        </pc:graphicFrameChg>
        <pc:cxnChg chg="mod ord">
          <ac:chgData name="alban ssonko" userId="39639992fb4524ab" providerId="LiveId" clId="{F63B01CB-AAEE-4E52-80C7-2C505F7BA1CC}" dt="2022-01-31T22:03:19.045" v="1198"/>
          <ac:cxnSpMkLst>
            <pc:docMk/>
            <pc:sldMk cId="3043511173" sldId="2097"/>
            <ac:cxnSpMk id="39" creationId="{7C9EBCC5-1923-4046-8F5A-5CF02EE61BFA}"/>
          </ac:cxnSpMkLst>
        </pc:cxnChg>
        <pc:cxnChg chg="mod ord">
          <ac:chgData name="alban ssonko" userId="39639992fb4524ab" providerId="LiveId" clId="{F63B01CB-AAEE-4E52-80C7-2C505F7BA1CC}" dt="2022-01-31T22:03:19.045" v="1200"/>
          <ac:cxnSpMkLst>
            <pc:docMk/>
            <pc:sldMk cId="3043511173" sldId="2097"/>
            <ac:cxnSpMk id="41" creationId="{205DA9BD-44A8-4748-A81B-2E7367F569F5}"/>
          </ac:cxnSpMkLst>
        </pc:cxnChg>
        <pc:cxnChg chg="mod ord">
          <ac:chgData name="alban ssonko" userId="39639992fb4524ab" providerId="LiveId" clId="{F63B01CB-AAEE-4E52-80C7-2C505F7BA1CC}" dt="2022-01-31T22:03:19.053" v="1215"/>
          <ac:cxnSpMkLst>
            <pc:docMk/>
            <pc:sldMk cId="3043511173" sldId="2097"/>
            <ac:cxnSpMk id="677" creationId="{1C44F287-A6B3-4428-ABD8-10DF2E974F96}"/>
          </ac:cxnSpMkLst>
        </pc:cxnChg>
      </pc:sldChg>
      <pc:sldChg chg="del">
        <pc:chgData name="alban ssonko" userId="39639992fb4524ab" providerId="LiveId" clId="{F63B01CB-AAEE-4E52-80C7-2C505F7BA1CC}" dt="2022-02-01T06:53:27.992" v="1234" actId="47"/>
        <pc:sldMkLst>
          <pc:docMk/>
          <pc:sldMk cId="903570067" sldId="2098"/>
        </pc:sldMkLst>
      </pc:sldChg>
      <pc:sldChg chg="modSp mod">
        <pc:chgData name="alban ssonko" userId="39639992fb4524ab" providerId="LiveId" clId="{F63B01CB-AAEE-4E52-80C7-2C505F7BA1CC}" dt="2022-01-31T22:01:47.633" v="0" actId="14100"/>
        <pc:sldMkLst>
          <pc:docMk/>
          <pc:sldMk cId="1155976927" sldId="2099"/>
        </pc:sldMkLst>
        <pc:grpChg chg="mod">
          <ac:chgData name="alban ssonko" userId="39639992fb4524ab" providerId="LiveId" clId="{F63B01CB-AAEE-4E52-80C7-2C505F7BA1CC}" dt="2022-01-31T22:01:47.633" v="0" actId="14100"/>
          <ac:grpSpMkLst>
            <pc:docMk/>
            <pc:sldMk cId="1155976927" sldId="2099"/>
            <ac:grpSpMk id="284" creationId="{C3F6EB08-3062-44D2-9F7B-5CD162EC03C4}"/>
          </ac:grpSpMkLst>
        </pc:gr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Binary_Worksheet9.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Worksheet3.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Worksheet4.xlsb"/></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Binary_Worksheet5.xlsb"/></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Binary_Worksheet6.xlsb"/></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Binary_Worksheet7.xlsb"/></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Binary_Worksheet8.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79603011635866E-2"/>
          <c:y val="3.496973772696705E-2"/>
          <c:w val="0.96440793976728267"/>
          <c:h val="0.93006052454606591"/>
        </c:manualLayout>
      </c:layout>
      <c:barChart>
        <c:barDir val="col"/>
        <c:grouping val="stacked"/>
        <c:varyColors val="0"/>
        <c:ser>
          <c:idx val="0"/>
          <c:order val="0"/>
          <c:spPr>
            <a:solidFill>
              <a:schemeClr val="accent5"/>
            </a:solidFill>
            <a:ln>
              <a:noFill/>
            </a:ln>
          </c:spPr>
          <c:invertIfNegative val="0"/>
          <c:dPt>
            <c:idx val="1"/>
            <c:invertIfNegative val="0"/>
            <c:bubble3D val="0"/>
            <c:spPr>
              <a:solidFill>
                <a:srgbClr val="C3CFE1"/>
              </a:solidFill>
              <a:ln>
                <a:noFill/>
              </a:ln>
            </c:spPr>
            <c:extLst>
              <c:ext xmlns:c16="http://schemas.microsoft.com/office/drawing/2014/chart" uri="{C3380CC4-5D6E-409C-BE32-E72D297353CC}">
                <c16:uniqueId val="{00000000-7333-45D5-A132-08F73EF0477B}"/>
              </c:ext>
            </c:extLst>
          </c:dPt>
          <c:dLbls>
            <c:dLbl>
              <c:idx val="0"/>
              <c:layout>
                <c:manualLayout>
                  <c:x val="0"/>
                  <c:y val="-2.6899798251513113E-3"/>
                </c:manualLayout>
              </c:layout>
              <c:numFmt formatCode="#,##0;&quot;-&quot;#,##0" sourceLinked="0"/>
              <c:spPr>
                <a:noFill/>
                <a:ln>
                  <a:noFill/>
                </a:ln>
              </c:spPr>
              <c:txPr>
                <a:bodyPr wrap="none"/>
                <a:lstStyle/>
                <a:p>
                  <a:pPr>
                    <a:defRPr sz="1000" kern="1200">
                      <a:solidFill>
                        <a:schemeClr val="bg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7333-45D5-A132-08F73EF0477B}"/>
                </c:ext>
              </c:extLst>
            </c:dLbl>
            <c:dLbl>
              <c:idx val="2"/>
              <c:layout>
                <c:manualLayout>
                  <c:x val="0"/>
                  <c:y val="-2.6899798251513113E-3"/>
                </c:manualLayout>
              </c:layout>
              <c:numFmt formatCode="#,##0;&quot;-&quot;#,##0" sourceLinked="0"/>
              <c:spPr>
                <a:noFill/>
                <a:ln>
                  <a:noFill/>
                </a:ln>
              </c:spPr>
              <c:txPr>
                <a:bodyPr wrap="none"/>
                <a:lstStyle/>
                <a:p>
                  <a:pPr>
                    <a:defRPr sz="1000" kern="1200">
                      <a:solidFill>
                        <a:schemeClr val="bg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7333-45D5-A132-08F73EF0477B}"/>
                </c:ext>
              </c:extLst>
            </c:dLbl>
            <c:dLbl>
              <c:idx val="4"/>
              <c:layout>
                <c:manualLayout>
                  <c:x val="0"/>
                  <c:y val="-2.0174848688634837E-3"/>
                </c:manualLayout>
              </c:layout>
              <c:numFmt formatCode="#,##0;&quot;-&quot;#,##0" sourceLinked="0"/>
              <c:spPr>
                <a:noFill/>
                <a:ln>
                  <a:noFill/>
                </a:ln>
              </c:spPr>
              <c:txPr>
                <a:bodyPr wrap="none"/>
                <a:lstStyle/>
                <a:p>
                  <a:pPr>
                    <a:defRPr sz="1000" kern="1200">
                      <a:solidFill>
                        <a:schemeClr val="bg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7333-45D5-A132-08F73EF0477B}"/>
                </c:ext>
              </c:extLst>
            </c:dLbl>
            <c:dLbl>
              <c:idx val="5"/>
              <c:layout>
                <c:manualLayout>
                  <c:x val="0"/>
                  <c:y val="-2.0174848688634837E-3"/>
                </c:manualLayout>
              </c:layout>
              <c:numFmt formatCode="#,##0;&quot;-&quot;#,##0" sourceLinked="0"/>
              <c:spPr>
                <a:noFill/>
                <a:ln>
                  <a:noFill/>
                </a:ln>
              </c:spPr>
              <c:txPr>
                <a:bodyPr wrap="none"/>
                <a:lstStyle/>
                <a:p>
                  <a:pPr>
                    <a:defRPr sz="1000" kern="1200">
                      <a:solidFill>
                        <a:schemeClr val="bg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7333-45D5-A132-08F73EF0477B}"/>
                </c:ext>
              </c:extLst>
            </c:dLbl>
            <c:dLbl>
              <c:idx val="6"/>
              <c:layout>
                <c:manualLayout>
                  <c:x val="0"/>
                  <c:y val="-2.0174848688634837E-3"/>
                </c:manualLayout>
              </c:layout>
              <c:numFmt formatCode="#,##0;&quot;-&quot;#,##0" sourceLinked="0"/>
              <c:spPr>
                <a:noFill/>
                <a:ln>
                  <a:noFill/>
                </a:ln>
              </c:spPr>
              <c:txPr>
                <a:bodyPr wrap="none"/>
                <a:lstStyle/>
                <a:p>
                  <a:pPr>
                    <a:defRPr sz="1000" kern="1200">
                      <a:solidFill>
                        <a:schemeClr val="bg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7333-45D5-A132-08F73EF0477B}"/>
                </c:ext>
              </c:extLst>
            </c:dLbl>
            <c:dLbl>
              <c:idx val="8"/>
              <c:layout>
                <c:manualLayout>
                  <c:x val="0"/>
                  <c:y val="-2.0174848688634837E-3"/>
                </c:manualLayout>
              </c:layout>
              <c:numFmt formatCode="#,##0;&quot;-&quot;#,##0" sourceLinked="0"/>
              <c:spPr>
                <a:noFill/>
                <a:ln>
                  <a:noFill/>
                </a:ln>
              </c:spPr>
              <c:txPr>
                <a:bodyPr wrap="none"/>
                <a:lstStyle/>
                <a:p>
                  <a:pPr>
                    <a:defRPr sz="1000" kern="1200">
                      <a:solidFill>
                        <a:schemeClr val="bg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7333-45D5-A132-08F73EF0477B}"/>
                </c:ext>
              </c:extLst>
            </c:dLbl>
            <c:dLbl>
              <c:idx val="9"/>
              <c:layout>
                <c:manualLayout>
                  <c:x val="0"/>
                  <c:y val="-2.0174848688634837E-3"/>
                </c:manualLayout>
              </c:layout>
              <c:numFmt formatCode="#,##0;&quot;-&quot;#,##0" sourceLinked="0"/>
              <c:spPr>
                <a:noFill/>
                <a:ln>
                  <a:noFill/>
                </a:ln>
              </c:spPr>
              <c:txPr>
                <a:bodyPr wrap="none"/>
                <a:lstStyle/>
                <a:p>
                  <a:pPr>
                    <a:defRPr sz="1000" kern="1200">
                      <a:solidFill>
                        <a:schemeClr val="bg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7333-45D5-A132-08F73EF0477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Sheet1!$A$1:$J$1</c:f>
              <c:numCache>
                <c:formatCode>General</c:formatCode>
                <c:ptCount val="10"/>
                <c:pt idx="0">
                  <c:v>504</c:v>
                </c:pt>
                <c:pt idx="1">
                  <c:v>1353</c:v>
                </c:pt>
                <c:pt idx="2">
                  <c:v>395</c:v>
                </c:pt>
                <c:pt idx="3">
                  <c:v>98</c:v>
                </c:pt>
                <c:pt idx="4">
                  <c:v>160</c:v>
                </c:pt>
                <c:pt idx="5">
                  <c:v>180</c:v>
                </c:pt>
                <c:pt idx="6">
                  <c:v>403</c:v>
                </c:pt>
                <c:pt idx="7">
                  <c:v>60</c:v>
                </c:pt>
                <c:pt idx="8">
                  <c:v>224</c:v>
                </c:pt>
                <c:pt idx="9">
                  <c:v>185</c:v>
                </c:pt>
              </c:numCache>
            </c:numRef>
          </c:val>
          <c:extLst>
            <c:ext xmlns:c16="http://schemas.microsoft.com/office/drawing/2014/chart" uri="{C3380CC4-5D6E-409C-BE32-E72D297353CC}">
              <c16:uniqueId val="{00000008-7333-45D5-A132-08F73EF0477B}"/>
            </c:ext>
          </c:extLst>
        </c:ser>
        <c:ser>
          <c:idx val="1"/>
          <c:order val="1"/>
          <c:spPr>
            <a:solidFill>
              <a:srgbClr val="C3CFE1"/>
            </a:solidFill>
            <a:ln>
              <a:noFill/>
            </a:ln>
          </c:spPr>
          <c:invertIfNegative val="0"/>
          <c:dPt>
            <c:idx val="1"/>
            <c:invertIfNegative val="0"/>
            <c:bubble3D val="0"/>
            <c:spPr>
              <a:solidFill>
                <a:schemeClr val="accent5"/>
              </a:solidFill>
              <a:ln>
                <a:noFill/>
              </a:ln>
            </c:spPr>
            <c:extLst>
              <c:ext xmlns:c16="http://schemas.microsoft.com/office/drawing/2014/chart" uri="{C3380CC4-5D6E-409C-BE32-E72D297353CC}">
                <c16:uniqueId val="{00000009-7333-45D5-A132-08F73EF0477B}"/>
              </c:ext>
            </c:extLst>
          </c:dPt>
          <c:dLbls>
            <c:dLbl>
              <c:idx val="2"/>
              <c:layout>
                <c:manualLayout>
                  <c:x val="0"/>
                  <c:y val="-2.0174848688634837E-3"/>
                </c:manualLayout>
              </c:layout>
              <c:numFmt formatCode="#,##0;&quot;-&quot;#,##0" sourceLinked="0"/>
              <c:spPr>
                <a:noFill/>
                <a:ln>
                  <a:noFill/>
                </a:ln>
              </c:spPr>
              <c:txPr>
                <a:bodyPr wrap="none"/>
                <a:lstStyle/>
                <a:p>
                  <a:pPr>
                    <a:defRPr sz="10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7333-45D5-A132-08F73EF0477B}"/>
                </c:ext>
              </c:extLst>
            </c:dLbl>
            <c:dLbl>
              <c:idx val="3"/>
              <c:layout>
                <c:manualLayout>
                  <c:x val="0"/>
                  <c:y val="-2.6899798251513113E-3"/>
                </c:manualLayout>
              </c:layout>
              <c:numFmt formatCode="#,##0;&quot;-&quot;#,##0" sourceLinked="0"/>
              <c:spPr>
                <a:noFill/>
                <a:ln>
                  <a:noFill/>
                </a:ln>
              </c:spPr>
              <c:txPr>
                <a:bodyPr wrap="none"/>
                <a:lstStyle/>
                <a:p>
                  <a:pPr>
                    <a:defRPr sz="10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7333-45D5-A132-08F73EF0477B}"/>
                </c:ext>
              </c:extLst>
            </c:dLbl>
            <c:dLbl>
              <c:idx val="4"/>
              <c:layout>
                <c:manualLayout>
                  <c:x val="0"/>
                  <c:y val="-2.0174848688634837E-3"/>
                </c:manualLayout>
              </c:layout>
              <c:numFmt formatCode="#,##0;&quot;-&quot;#,##0" sourceLinked="0"/>
              <c:spPr>
                <a:noFill/>
                <a:ln>
                  <a:noFill/>
                </a:ln>
              </c:spPr>
              <c:txPr>
                <a:bodyPr wrap="none"/>
                <a:lstStyle/>
                <a:p>
                  <a:pPr>
                    <a:defRPr sz="10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7333-45D5-A132-08F73EF0477B}"/>
                </c:ext>
              </c:extLst>
            </c:dLbl>
            <c:dLbl>
              <c:idx val="5"/>
              <c:layout>
                <c:manualLayout>
                  <c:x val="0"/>
                  <c:y val="-2.0174848688634837E-3"/>
                </c:manualLayout>
              </c:layout>
              <c:numFmt formatCode="#,##0;&quot;-&quot;#,##0" sourceLinked="0"/>
              <c:spPr>
                <a:noFill/>
                <a:ln>
                  <a:noFill/>
                </a:ln>
              </c:spPr>
              <c:txPr>
                <a:bodyPr wrap="none"/>
                <a:lstStyle/>
                <a:p>
                  <a:pPr>
                    <a:defRPr sz="10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7333-45D5-A132-08F73EF0477B}"/>
                </c:ext>
              </c:extLst>
            </c:dLbl>
            <c:dLbl>
              <c:idx val="6"/>
              <c:layout>
                <c:manualLayout>
                  <c:x val="0"/>
                  <c:y val="-2.0174848688634837E-3"/>
                </c:manualLayout>
              </c:layout>
              <c:numFmt formatCode="#,##0;&quot;-&quot;#,##0" sourceLinked="0"/>
              <c:spPr>
                <a:noFill/>
                <a:ln>
                  <a:noFill/>
                </a:ln>
              </c:spPr>
              <c:txPr>
                <a:bodyPr wrap="none"/>
                <a:lstStyle/>
                <a:p>
                  <a:pPr>
                    <a:defRPr sz="10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7333-45D5-A132-08F73EF0477B}"/>
                </c:ext>
              </c:extLst>
            </c:dLbl>
            <c:dLbl>
              <c:idx val="7"/>
              <c:layout>
                <c:manualLayout>
                  <c:x val="0"/>
                  <c:y val="-2.0174848688634837E-3"/>
                </c:manualLayout>
              </c:layout>
              <c:numFmt formatCode="#,##0;&quot;-&quot;#,##0" sourceLinked="0"/>
              <c:spPr>
                <a:noFill/>
                <a:ln>
                  <a:noFill/>
                </a:ln>
              </c:spPr>
              <c:txPr>
                <a:bodyPr wrap="none"/>
                <a:lstStyle/>
                <a:p>
                  <a:pPr>
                    <a:defRPr sz="10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7333-45D5-A132-08F73EF0477B}"/>
                </c:ext>
              </c:extLst>
            </c:dLbl>
            <c:dLbl>
              <c:idx val="8"/>
              <c:layout>
                <c:manualLayout>
                  <c:x val="0"/>
                  <c:y val="-2.0174848688634837E-3"/>
                </c:manualLayout>
              </c:layout>
              <c:numFmt formatCode="#,##0;&quot;-&quot;#,##0" sourceLinked="0"/>
              <c:spPr>
                <a:noFill/>
                <a:ln>
                  <a:noFill/>
                </a:ln>
              </c:spPr>
              <c:txPr>
                <a:bodyPr wrap="none"/>
                <a:lstStyle/>
                <a:p>
                  <a:pPr>
                    <a:defRPr sz="10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7333-45D5-A132-08F73EF0477B}"/>
                </c:ext>
              </c:extLst>
            </c:dLbl>
            <c:dLbl>
              <c:idx val="9"/>
              <c:layout>
                <c:manualLayout>
                  <c:x val="0"/>
                  <c:y val="-2.0174848688634837E-3"/>
                </c:manualLayout>
              </c:layout>
              <c:numFmt formatCode="#,##0;&quot;-&quot;#,##0" sourceLinked="0"/>
              <c:spPr>
                <a:noFill/>
                <a:ln>
                  <a:noFill/>
                </a:ln>
              </c:spPr>
              <c:txPr>
                <a:bodyPr wrap="none"/>
                <a:lstStyle/>
                <a:p>
                  <a:pPr>
                    <a:defRPr sz="10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7333-45D5-A132-08F73EF0477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Sheet1!$A$2:$J$2</c:f>
              <c:numCache>
                <c:formatCode>General</c:formatCode>
                <c:ptCount val="10"/>
                <c:pt idx="0">
                  <c:v>1353</c:v>
                </c:pt>
                <c:pt idx="1">
                  <c:v>-303</c:v>
                </c:pt>
                <c:pt idx="2">
                  <c:v>766</c:v>
                </c:pt>
                <c:pt idx="3">
                  <c:v>752</c:v>
                </c:pt>
                <c:pt idx="4">
                  <c:v>750</c:v>
                </c:pt>
                <c:pt idx="5">
                  <c:v>693</c:v>
                </c:pt>
                <c:pt idx="6">
                  <c:v>649</c:v>
                </c:pt>
                <c:pt idx="7">
                  <c:v>623</c:v>
                </c:pt>
                <c:pt idx="8">
                  <c:v>559</c:v>
                </c:pt>
                <c:pt idx="9">
                  <c:v>517</c:v>
                </c:pt>
              </c:numCache>
            </c:numRef>
          </c:val>
          <c:extLst>
            <c:ext xmlns:c16="http://schemas.microsoft.com/office/drawing/2014/chart" uri="{C3380CC4-5D6E-409C-BE32-E72D297353CC}">
              <c16:uniqueId val="{00000012-7333-45D5-A132-08F73EF0477B}"/>
            </c:ext>
          </c:extLst>
        </c:ser>
        <c:dLbls>
          <c:showLegendKey val="0"/>
          <c:showVal val="0"/>
          <c:showCatName val="0"/>
          <c:showSerName val="0"/>
          <c:showPercent val="0"/>
          <c:showBubbleSize val="0"/>
        </c:dLbls>
        <c:gapWidth val="80"/>
        <c:overlap val="100"/>
        <c:axId val="1395193711"/>
        <c:axId val="1"/>
      </c:barChart>
      <c:catAx>
        <c:axId val="1395193711"/>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At val="0"/>
        <c:auto val="0"/>
        <c:lblAlgn val="ctr"/>
        <c:lblOffset val="100"/>
        <c:noMultiLvlLbl val="0"/>
      </c:catAx>
      <c:valAx>
        <c:axId val="1"/>
        <c:scaling>
          <c:orientation val="minMax"/>
          <c:max val="1857"/>
          <c:min val="-303"/>
        </c:scaling>
        <c:delete val="1"/>
        <c:axPos val="l"/>
        <c:numFmt formatCode="General" sourceLinked="1"/>
        <c:majorTickMark val="out"/>
        <c:minorTickMark val="none"/>
        <c:tickLblPos val="nextTo"/>
        <c:crossAx val="1395193711"/>
        <c:crosses val="min"/>
        <c:crossBetween val="between"/>
      </c:valAx>
    </c:plotArea>
    <c:plotVisOnly val="0"/>
    <c:dispBlanksAs val="gap"/>
    <c:showDLblsOverMax val="1"/>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0312500000000001E-2"/>
          <c:y val="4.4030482641828961E-2"/>
          <c:w val="0.95937499999999998"/>
          <c:h val="0.91193903471634208"/>
        </c:manualLayout>
      </c:layout>
      <c:barChart>
        <c:barDir val="col"/>
        <c:grouping val="stacked"/>
        <c:varyColors val="0"/>
        <c:ser>
          <c:idx val="0"/>
          <c:order val="0"/>
          <c:spPr>
            <a:solidFill>
              <a:schemeClr val="accent1"/>
            </a:solidFill>
            <a:ln>
              <a:noFill/>
            </a:ln>
          </c:spPr>
          <c:invertIfNegative val="0"/>
          <c:val>
            <c:numRef>
              <c:f>Sheet1!$A$1:$C$1</c:f>
              <c:numCache>
                <c:formatCode>General</c:formatCode>
                <c:ptCount val="3"/>
                <c:pt idx="0">
                  <c:v>27649646</c:v>
                </c:pt>
                <c:pt idx="1">
                  <c:v>21171096</c:v>
                </c:pt>
                <c:pt idx="2">
                  <c:v>34921716</c:v>
                </c:pt>
              </c:numCache>
            </c:numRef>
          </c:val>
          <c:extLst>
            <c:ext xmlns:c16="http://schemas.microsoft.com/office/drawing/2014/chart" uri="{C3380CC4-5D6E-409C-BE32-E72D297353CC}">
              <c16:uniqueId val="{00000000-3C48-4CFB-9151-E856E7620690}"/>
            </c:ext>
          </c:extLst>
        </c:ser>
        <c:dLbls>
          <c:showLegendKey val="0"/>
          <c:showVal val="0"/>
          <c:showCatName val="0"/>
          <c:showSerName val="0"/>
          <c:showPercent val="0"/>
          <c:showBubbleSize val="0"/>
        </c:dLbls>
        <c:gapWidth val="80"/>
        <c:overlap val="100"/>
        <c:axId val="1419285360"/>
        <c:axId val="1"/>
      </c:barChart>
      <c:catAx>
        <c:axId val="1419285360"/>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35000000"/>
          <c:min val="0"/>
        </c:scaling>
        <c:delete val="0"/>
        <c:axPos val="l"/>
        <c:majorGridlines>
          <c:spPr>
            <a:ln>
              <a:noFill/>
            </a:ln>
          </c:spPr>
        </c:majorGridlines>
        <c:numFmt formatCode="General" sourceLinked="1"/>
        <c:majorTickMark val="out"/>
        <c:minorTickMark val="none"/>
        <c:tickLblPos val="none"/>
        <c:spPr>
          <a:ln w="9525" algn="ctr">
            <a:solidFill>
              <a:schemeClr val="tx1"/>
            </a:solidFill>
            <a:prstDash val="solid"/>
          </a:ln>
        </c:spPr>
        <c:txPr>
          <a:bodyPr wrap="none"/>
          <a:lstStyle/>
          <a:p>
            <a:pPr>
              <a:defRPr sz="800" kern="1200">
                <a:latin typeface="Lato Light"/>
                <a:ea typeface="Lato Light"/>
                <a:cs typeface="Lato Light"/>
              </a:defRPr>
            </a:pPr>
            <a:endParaRPr lang="en-US"/>
          </a:p>
        </c:txPr>
        <c:crossAx val="1419285360"/>
        <c:crosses val="min"/>
        <c:crossBetween val="between"/>
        <c:majorUnit val="5000000"/>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6021505376344093E-2"/>
          <c:y val="3.4946236559139782E-2"/>
          <c:w val="0.83685576566555431"/>
          <c:h val="0.92943548387096775"/>
        </c:manualLayout>
      </c:layout>
      <c:lineChart>
        <c:grouping val="standard"/>
        <c:varyColors val="0"/>
        <c:ser>
          <c:idx val="0"/>
          <c:order val="0"/>
          <c:spPr>
            <a:ln w="19050" algn="ctr">
              <a:solidFill>
                <a:schemeClr val="accent1"/>
              </a:solidFill>
              <a:prstDash val="solid"/>
            </a:ln>
          </c:spPr>
          <c:marker>
            <c:symbol val="none"/>
          </c:marker>
          <c:val>
            <c:numRef>
              <c:f>Sheet1!$A$1:$BI$1</c:f>
              <c:numCache>
                <c:formatCode>General</c:formatCode>
                <c:ptCount val="61"/>
                <c:pt idx="0">
                  <c:v>500</c:v>
                </c:pt>
                <c:pt idx="1">
                  <c:v>300</c:v>
                </c:pt>
                <c:pt idx="2">
                  <c:v>271</c:v>
                </c:pt>
                <c:pt idx="3">
                  <c:v>200</c:v>
                </c:pt>
                <c:pt idx="4">
                  <c:v>183</c:v>
                </c:pt>
                <c:pt idx="5">
                  <c:v>157</c:v>
                </c:pt>
                <c:pt idx="6">
                  <c:v>153</c:v>
                </c:pt>
                <c:pt idx="7">
                  <c:v>147</c:v>
                </c:pt>
                <c:pt idx="8">
                  <c:v>124</c:v>
                </c:pt>
                <c:pt idx="9">
                  <c:v>123</c:v>
                </c:pt>
                <c:pt idx="10">
                  <c:v>113.99999999999999</c:v>
                </c:pt>
                <c:pt idx="11">
                  <c:v>103</c:v>
                </c:pt>
                <c:pt idx="12">
                  <c:v>102</c:v>
                </c:pt>
                <c:pt idx="13">
                  <c:v>100</c:v>
                </c:pt>
                <c:pt idx="14">
                  <c:v>96</c:v>
                </c:pt>
                <c:pt idx="15">
                  <c:v>96</c:v>
                </c:pt>
                <c:pt idx="16">
                  <c:v>90</c:v>
                </c:pt>
                <c:pt idx="17">
                  <c:v>84</c:v>
                </c:pt>
                <c:pt idx="18">
                  <c:v>83</c:v>
                </c:pt>
                <c:pt idx="19">
                  <c:v>79</c:v>
                </c:pt>
                <c:pt idx="20">
                  <c:v>79</c:v>
                </c:pt>
                <c:pt idx="21">
                  <c:v>79</c:v>
                </c:pt>
                <c:pt idx="22">
                  <c:v>77</c:v>
                </c:pt>
                <c:pt idx="23">
                  <c:v>72</c:v>
                </c:pt>
                <c:pt idx="24">
                  <c:v>72</c:v>
                </c:pt>
                <c:pt idx="25">
                  <c:v>72</c:v>
                </c:pt>
                <c:pt idx="26">
                  <c:v>71</c:v>
                </c:pt>
                <c:pt idx="27">
                  <c:v>69</c:v>
                </c:pt>
                <c:pt idx="28">
                  <c:v>68</c:v>
                </c:pt>
                <c:pt idx="29">
                  <c:v>67</c:v>
                </c:pt>
                <c:pt idx="30">
                  <c:v>66</c:v>
                </c:pt>
                <c:pt idx="31">
                  <c:v>65</c:v>
                </c:pt>
                <c:pt idx="32">
                  <c:v>64</c:v>
                </c:pt>
                <c:pt idx="33">
                  <c:v>62</c:v>
                </c:pt>
                <c:pt idx="34">
                  <c:v>62</c:v>
                </c:pt>
                <c:pt idx="35">
                  <c:v>59</c:v>
                </c:pt>
                <c:pt idx="36">
                  <c:v>56.999999999999993</c:v>
                </c:pt>
                <c:pt idx="37">
                  <c:v>56.000000000000007</c:v>
                </c:pt>
                <c:pt idx="38">
                  <c:v>54</c:v>
                </c:pt>
                <c:pt idx="39">
                  <c:v>53</c:v>
                </c:pt>
                <c:pt idx="40">
                  <c:v>53</c:v>
                </c:pt>
                <c:pt idx="41">
                  <c:v>53</c:v>
                </c:pt>
                <c:pt idx="42">
                  <c:v>48</c:v>
                </c:pt>
                <c:pt idx="43">
                  <c:v>47</c:v>
                </c:pt>
                <c:pt idx="44">
                  <c:v>46</c:v>
                </c:pt>
                <c:pt idx="45">
                  <c:v>46</c:v>
                </c:pt>
                <c:pt idx="46">
                  <c:v>42</c:v>
                </c:pt>
                <c:pt idx="47">
                  <c:v>41</c:v>
                </c:pt>
                <c:pt idx="48">
                  <c:v>28.999999999999996</c:v>
                </c:pt>
                <c:pt idx="49">
                  <c:v>28.999999999999996</c:v>
                </c:pt>
                <c:pt idx="50">
                  <c:v>28.999999999999996</c:v>
                </c:pt>
                <c:pt idx="51">
                  <c:v>26</c:v>
                </c:pt>
                <c:pt idx="52">
                  <c:v>18</c:v>
                </c:pt>
                <c:pt idx="53">
                  <c:v>17</c:v>
                </c:pt>
                <c:pt idx="54">
                  <c:v>14.000000000000002</c:v>
                </c:pt>
                <c:pt idx="55">
                  <c:v>0</c:v>
                </c:pt>
                <c:pt idx="56">
                  <c:v>0</c:v>
                </c:pt>
                <c:pt idx="57">
                  <c:v>0</c:v>
                </c:pt>
                <c:pt idx="58">
                  <c:v>0</c:v>
                </c:pt>
                <c:pt idx="59">
                  <c:v>0</c:v>
                </c:pt>
                <c:pt idx="60">
                  <c:v>0</c:v>
                </c:pt>
              </c:numCache>
            </c:numRef>
          </c:val>
          <c:smooth val="0"/>
          <c:extLst>
            <c:ext xmlns:c16="http://schemas.microsoft.com/office/drawing/2014/chart" uri="{C3380CC4-5D6E-409C-BE32-E72D297353CC}">
              <c16:uniqueId val="{00000000-F8F7-48C1-8554-60B82D0CC525}"/>
            </c:ext>
          </c:extLst>
        </c:ser>
        <c:ser>
          <c:idx val="1"/>
          <c:order val="1"/>
          <c:spPr>
            <a:ln w="3175" algn="ctr">
              <a:solidFill>
                <a:schemeClr val="accent2"/>
              </a:solidFill>
              <a:prstDash val="lgDash"/>
            </a:ln>
          </c:spPr>
          <c:marker>
            <c:symbol val="none"/>
          </c:marker>
          <c:val>
            <c:numRef>
              <c:f>Sheet1!$A$2:$BI$2</c:f>
              <c:numCache>
                <c:formatCode>General</c:formatCode>
                <c:ptCount val="61"/>
                <c:pt idx="0">
                  <c:v>50.39</c:v>
                </c:pt>
                <c:pt idx="1">
                  <c:v>17.54</c:v>
                </c:pt>
                <c:pt idx="2">
                  <c:v>15.370000000000001</c:v>
                </c:pt>
                <c:pt idx="3">
                  <c:v>9.02</c:v>
                </c:pt>
                <c:pt idx="4">
                  <c:v>17.5</c:v>
                </c:pt>
                <c:pt idx="5">
                  <c:v>15.299999999999999</c:v>
                </c:pt>
                <c:pt idx="6">
                  <c:v>18.420000000000002</c:v>
                </c:pt>
                <c:pt idx="7">
                  <c:v>38.729999999999997</c:v>
                </c:pt>
                <c:pt idx="8">
                  <c:v>13.38</c:v>
                </c:pt>
                <c:pt idx="9">
                  <c:v>52.070000000000007</c:v>
                </c:pt>
                <c:pt idx="10">
                  <c:v>17.2</c:v>
                </c:pt>
                <c:pt idx="11">
                  <c:v>15.370000000000001</c:v>
                </c:pt>
                <c:pt idx="12">
                  <c:v>13.669999999999998</c:v>
                </c:pt>
                <c:pt idx="13">
                  <c:v>17.059999999999999</c:v>
                </c:pt>
                <c:pt idx="14">
                  <c:v>51.17</c:v>
                </c:pt>
                <c:pt idx="15">
                  <c:v>13.639999999999999</c:v>
                </c:pt>
                <c:pt idx="16">
                  <c:v>23.77</c:v>
                </c:pt>
                <c:pt idx="17">
                  <c:v>32.79</c:v>
                </c:pt>
                <c:pt idx="18">
                  <c:v>21.98</c:v>
                </c:pt>
                <c:pt idx="19">
                  <c:v>14.01</c:v>
                </c:pt>
                <c:pt idx="20">
                  <c:v>9.0399999999999991</c:v>
                </c:pt>
                <c:pt idx="21">
                  <c:v>16.68</c:v>
                </c:pt>
                <c:pt idx="22">
                  <c:v>9.2299999999999986</c:v>
                </c:pt>
                <c:pt idx="23">
                  <c:v>31.119999999999997</c:v>
                </c:pt>
                <c:pt idx="24">
                  <c:v>27.46</c:v>
                </c:pt>
                <c:pt idx="25">
                  <c:v>18.98</c:v>
                </c:pt>
                <c:pt idx="26">
                  <c:v>17.54</c:v>
                </c:pt>
                <c:pt idx="27">
                  <c:v>168.79</c:v>
                </c:pt>
                <c:pt idx="28">
                  <c:v>7.07</c:v>
                </c:pt>
                <c:pt idx="29">
                  <c:v>12.34</c:v>
                </c:pt>
                <c:pt idx="30">
                  <c:v>22.869999999999997</c:v>
                </c:pt>
                <c:pt idx="31">
                  <c:v>13.86</c:v>
                </c:pt>
                <c:pt idx="32">
                  <c:v>41.160000000000004</c:v>
                </c:pt>
                <c:pt idx="33">
                  <c:v>16.54</c:v>
                </c:pt>
                <c:pt idx="34">
                  <c:v>35.06</c:v>
                </c:pt>
                <c:pt idx="35">
                  <c:v>157.44999999999999</c:v>
                </c:pt>
                <c:pt idx="36">
                  <c:v>45.18</c:v>
                </c:pt>
                <c:pt idx="37">
                  <c:v>27.74</c:v>
                </c:pt>
                <c:pt idx="38">
                  <c:v>16.520000000000003</c:v>
                </c:pt>
                <c:pt idx="39">
                  <c:v>122.66999999999999</c:v>
                </c:pt>
                <c:pt idx="40">
                  <c:v>45.81</c:v>
                </c:pt>
                <c:pt idx="41">
                  <c:v>21.58</c:v>
                </c:pt>
                <c:pt idx="42">
                  <c:v>12.25</c:v>
                </c:pt>
                <c:pt idx="43">
                  <c:v>15.22</c:v>
                </c:pt>
                <c:pt idx="44">
                  <c:v>25.740000000000002</c:v>
                </c:pt>
                <c:pt idx="45">
                  <c:v>34.33</c:v>
                </c:pt>
                <c:pt idx="46">
                  <c:v>22.08</c:v>
                </c:pt>
                <c:pt idx="47">
                  <c:v>7.5399999999999991</c:v>
                </c:pt>
                <c:pt idx="48">
                  <c:v>7.46</c:v>
                </c:pt>
                <c:pt idx="49">
                  <c:v>75.460000000000008</c:v>
                </c:pt>
                <c:pt idx="50">
                  <c:v>10.68</c:v>
                </c:pt>
                <c:pt idx="51">
                  <c:v>28.37</c:v>
                </c:pt>
                <c:pt idx="52">
                  <c:v>16.79</c:v>
                </c:pt>
                <c:pt idx="53">
                  <c:v>34.71</c:v>
                </c:pt>
                <c:pt idx="54">
                  <c:v>15.540000000000001</c:v>
                </c:pt>
                <c:pt idx="55">
                  <c:v>22.34</c:v>
                </c:pt>
                <c:pt idx="56">
                  <c:v>14.280000000000001</c:v>
                </c:pt>
                <c:pt idx="57">
                  <c:v>15.370000000000001</c:v>
                </c:pt>
                <c:pt idx="58">
                  <c:v>23.03</c:v>
                </c:pt>
                <c:pt idx="59">
                  <c:v>16.73</c:v>
                </c:pt>
                <c:pt idx="60">
                  <c:v>7.6300000000000008</c:v>
                </c:pt>
              </c:numCache>
            </c:numRef>
          </c:val>
          <c:smooth val="0"/>
          <c:extLst>
            <c:ext xmlns:c16="http://schemas.microsoft.com/office/drawing/2014/chart" uri="{C3380CC4-5D6E-409C-BE32-E72D297353CC}">
              <c16:uniqueId val="{00000001-F8F7-48C1-8554-60B82D0CC525}"/>
            </c:ext>
          </c:extLst>
        </c:ser>
        <c:dLbls>
          <c:showLegendKey val="0"/>
          <c:showVal val="0"/>
          <c:showCatName val="0"/>
          <c:showSerName val="0"/>
          <c:showPercent val="0"/>
          <c:showBubbleSize val="0"/>
        </c:dLbls>
        <c:marker val="1"/>
        <c:smooth val="0"/>
        <c:axId val="472093120"/>
        <c:axId val="1"/>
      </c:lineChart>
      <c:lineChart>
        <c:grouping val="standard"/>
        <c:varyColors val="0"/>
        <c:ser>
          <c:idx val="2"/>
          <c:order val="2"/>
          <c:smooth val="0"/>
          <c:extLst>
            <c:ext xmlns:c16="http://schemas.microsoft.com/office/drawing/2014/chart" uri="{C3380CC4-5D6E-409C-BE32-E72D297353CC}">
              <c16:uniqueId val="{00000002-F8F7-48C1-8554-60B82D0CC525}"/>
            </c:ext>
          </c:extLst>
        </c:ser>
        <c:dLbls>
          <c:showLegendKey val="0"/>
          <c:showVal val="0"/>
          <c:showCatName val="0"/>
          <c:showSerName val="0"/>
          <c:showPercent val="0"/>
          <c:showBubbleSize val="0"/>
        </c:dLbls>
        <c:marker val="1"/>
        <c:smooth val="0"/>
        <c:axId val="3"/>
        <c:axId val="2"/>
      </c:lineChart>
      <c:catAx>
        <c:axId val="472093120"/>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500"/>
          <c:min val="0"/>
        </c:scaling>
        <c:delete val="0"/>
        <c:axPos val="l"/>
        <c:majorGridlines>
          <c:spPr>
            <a:ln>
              <a:noFill/>
            </a:ln>
          </c:spPr>
        </c:majorGridlines>
        <c:numFmt formatCode="#,##0;&quot;-&quot;#,##0" sourceLinked="0"/>
        <c:majorTickMark val="out"/>
        <c:minorTickMark val="none"/>
        <c:tickLblPos val="nextTo"/>
        <c:spPr>
          <a:ln w="9525" algn="ctr">
            <a:solidFill>
              <a:schemeClr val="tx1"/>
            </a:solidFill>
            <a:prstDash val="solid"/>
          </a:ln>
        </c:spPr>
        <c:txPr>
          <a:bodyPr wrap="none"/>
          <a:lstStyle/>
          <a:p>
            <a:pPr>
              <a:defRPr sz="800" kern="1200">
                <a:solidFill>
                  <a:schemeClr val="tx1"/>
                </a:solidFill>
                <a:latin typeface="Lato Light"/>
                <a:ea typeface="Lato Light"/>
                <a:cs typeface="Lato Light"/>
              </a:defRPr>
            </a:pPr>
            <a:endParaRPr lang="en-US"/>
          </a:p>
        </c:txPr>
        <c:crossAx val="472093120"/>
        <c:crosses val="min"/>
        <c:crossBetween val="midCat"/>
        <c:majorUnit val="50"/>
      </c:valAx>
      <c:valAx>
        <c:axId val="2"/>
        <c:scaling>
          <c:orientation val="minMax"/>
          <c:max val="1"/>
          <c:min val="0"/>
        </c:scaling>
        <c:delete val="0"/>
        <c:axPos val="r"/>
        <c:majorGridlines>
          <c:spPr>
            <a:ln>
              <a:noFill/>
            </a:ln>
          </c:spPr>
        </c:majorGridlines>
        <c:numFmt formatCode="#,##0.0;&quot;-&quot;#,##0.0" sourceLinked="0"/>
        <c:majorTickMark val="out"/>
        <c:minorTickMark val="none"/>
        <c:tickLblPos val="nextTo"/>
        <c:spPr>
          <a:ln w="9525" algn="ctr">
            <a:solidFill>
              <a:schemeClr val="tx1"/>
            </a:solidFill>
            <a:prstDash val="solid"/>
          </a:ln>
        </c:spPr>
        <c:txPr>
          <a:bodyPr wrap="none"/>
          <a:lstStyle/>
          <a:p>
            <a:pPr>
              <a:defRPr sz="800" kern="1200">
                <a:solidFill>
                  <a:schemeClr val="tx1"/>
                </a:solidFill>
                <a:latin typeface="Lato Light"/>
                <a:ea typeface="Lato Light"/>
                <a:cs typeface="Lato Light"/>
              </a:defRPr>
            </a:pPr>
            <a:endParaRPr lang="en-US"/>
          </a:p>
        </c:txPr>
        <c:crossAx val="3"/>
        <c:crosses val="max"/>
        <c:crossBetween val="midCat"/>
        <c:majorUnit val="0.1"/>
      </c:valAx>
      <c:catAx>
        <c:axId val="3"/>
        <c:scaling>
          <c:orientation val="minMax"/>
        </c:scaling>
        <c:delete val="1"/>
        <c:axPos val="b"/>
        <c:majorTickMark val="out"/>
        <c:minorTickMark val="none"/>
        <c:tickLblPos val="nextTo"/>
        <c:crossAx val="2"/>
        <c:crosses val="min"/>
        <c:auto val="0"/>
        <c:lblAlgn val="ctr"/>
        <c:lblOffset val="100"/>
        <c:noMultiLvlLbl val="0"/>
      </c:cat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79603011635866E-2"/>
          <c:y val="3.496973772696705E-2"/>
          <c:w val="0.96440793976728267"/>
          <c:h val="0.93006052454606591"/>
        </c:manualLayout>
      </c:layout>
      <c:barChart>
        <c:barDir val="col"/>
        <c:grouping val="stacked"/>
        <c:varyColors val="0"/>
        <c:ser>
          <c:idx val="0"/>
          <c:order val="0"/>
          <c:spPr>
            <a:solidFill>
              <a:srgbClr val="C3CFE1"/>
            </a:solidFill>
            <a:ln>
              <a:noFill/>
            </a:ln>
          </c:spPr>
          <c:invertIfNegative val="0"/>
          <c:dPt>
            <c:idx val="1"/>
            <c:invertIfNegative val="0"/>
            <c:bubble3D val="0"/>
            <c:spPr>
              <a:solidFill>
                <a:schemeClr val="accent5"/>
              </a:solidFill>
              <a:ln>
                <a:noFill/>
              </a:ln>
            </c:spPr>
            <c:extLst>
              <c:ext xmlns:c16="http://schemas.microsoft.com/office/drawing/2014/chart" uri="{C3380CC4-5D6E-409C-BE32-E72D297353CC}">
                <c16:uniqueId val="{00000000-972B-4291-AACC-D62CCE7F3A17}"/>
              </c:ext>
            </c:extLst>
          </c:dPt>
          <c:dPt>
            <c:idx val="2"/>
            <c:invertIfNegative val="0"/>
            <c:bubble3D val="0"/>
            <c:spPr>
              <a:solidFill>
                <a:schemeClr val="accent5"/>
              </a:solidFill>
              <a:ln>
                <a:noFill/>
              </a:ln>
            </c:spPr>
            <c:extLst>
              <c:ext xmlns:c16="http://schemas.microsoft.com/office/drawing/2014/chart" uri="{C3380CC4-5D6E-409C-BE32-E72D297353CC}">
                <c16:uniqueId val="{00000001-972B-4291-AACC-D62CCE7F3A17}"/>
              </c:ext>
            </c:extLst>
          </c:dPt>
          <c:dPt>
            <c:idx val="4"/>
            <c:invertIfNegative val="0"/>
            <c:bubble3D val="0"/>
            <c:spPr>
              <a:solidFill>
                <a:schemeClr val="accent5"/>
              </a:solidFill>
              <a:ln>
                <a:noFill/>
              </a:ln>
            </c:spPr>
            <c:extLst>
              <c:ext xmlns:c16="http://schemas.microsoft.com/office/drawing/2014/chart" uri="{C3380CC4-5D6E-409C-BE32-E72D297353CC}">
                <c16:uniqueId val="{00000002-972B-4291-AACC-D62CCE7F3A17}"/>
              </c:ext>
            </c:extLst>
          </c:dPt>
          <c:dPt>
            <c:idx val="7"/>
            <c:invertIfNegative val="0"/>
            <c:bubble3D val="0"/>
            <c:spPr>
              <a:solidFill>
                <a:schemeClr val="accent5"/>
              </a:solidFill>
              <a:ln>
                <a:noFill/>
              </a:ln>
            </c:spPr>
            <c:extLst>
              <c:ext xmlns:c16="http://schemas.microsoft.com/office/drawing/2014/chart" uri="{C3380CC4-5D6E-409C-BE32-E72D297353CC}">
                <c16:uniqueId val="{00000003-972B-4291-AACC-D62CCE7F3A17}"/>
              </c:ext>
            </c:extLst>
          </c:dPt>
          <c:dPt>
            <c:idx val="9"/>
            <c:invertIfNegative val="0"/>
            <c:bubble3D val="0"/>
            <c:spPr>
              <a:solidFill>
                <a:schemeClr val="accent5"/>
              </a:solidFill>
              <a:ln>
                <a:noFill/>
              </a:ln>
            </c:spPr>
            <c:extLst>
              <c:ext xmlns:c16="http://schemas.microsoft.com/office/drawing/2014/chart" uri="{C3380CC4-5D6E-409C-BE32-E72D297353CC}">
                <c16:uniqueId val="{00000004-972B-4291-AACC-D62CCE7F3A17}"/>
              </c:ext>
            </c:extLst>
          </c:dPt>
          <c:dLbls>
            <c:dLbl>
              <c:idx val="3"/>
              <c:layout>
                <c:manualLayout>
                  <c:x val="0"/>
                  <c:y val="-2.0174848688634837E-3"/>
                </c:manualLayout>
              </c:layout>
              <c:numFmt formatCode="#,##0;&quot;-&quot;#,##0" sourceLinked="0"/>
              <c:spPr>
                <a:noFill/>
                <a:ln>
                  <a:noFill/>
                </a:ln>
              </c:spPr>
              <c:txPr>
                <a:bodyPr wrap="none"/>
                <a:lstStyle/>
                <a:p>
                  <a:pPr>
                    <a:defRPr sz="10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972B-4291-AACC-D62CCE7F3A17}"/>
                </c:ext>
              </c:extLst>
            </c:dLbl>
            <c:dLbl>
              <c:idx val="4"/>
              <c:layout>
                <c:manualLayout>
                  <c:x val="0"/>
                  <c:y val="-2.0174848688634837E-3"/>
                </c:manualLayout>
              </c:layout>
              <c:numFmt formatCode="#,##0;&quot;-&quot;#,##0" sourceLinked="0"/>
              <c:spPr>
                <a:noFill/>
                <a:ln>
                  <a:noFill/>
                </a:ln>
              </c:spPr>
              <c:txPr>
                <a:bodyPr wrap="none"/>
                <a:lstStyle/>
                <a:p>
                  <a:pPr>
                    <a:defRPr sz="1000" kern="1200">
                      <a:solidFill>
                        <a:schemeClr val="bg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972B-4291-AACC-D62CCE7F3A17}"/>
                </c:ext>
              </c:extLst>
            </c:dLbl>
            <c:dLbl>
              <c:idx val="5"/>
              <c:layout>
                <c:manualLayout>
                  <c:x val="0"/>
                  <c:y val="-2.0174848688634837E-3"/>
                </c:manualLayout>
              </c:layout>
              <c:numFmt formatCode="#,##0;&quot;-&quot;#,##0" sourceLinked="0"/>
              <c:spPr>
                <a:noFill/>
                <a:ln>
                  <a:noFill/>
                </a:ln>
              </c:spPr>
              <c:txPr>
                <a:bodyPr wrap="none"/>
                <a:lstStyle/>
                <a:p>
                  <a:pPr>
                    <a:defRPr sz="10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972B-4291-AACC-D62CCE7F3A17}"/>
                </c:ext>
              </c:extLst>
            </c:dLbl>
            <c:dLbl>
              <c:idx val="6"/>
              <c:layout>
                <c:manualLayout>
                  <c:x val="0"/>
                  <c:y val="-2.0174848688634837E-3"/>
                </c:manualLayout>
              </c:layout>
              <c:numFmt formatCode="#,##0;&quot;-&quot;#,##0" sourceLinked="0"/>
              <c:spPr>
                <a:noFill/>
                <a:ln>
                  <a:noFill/>
                </a:ln>
              </c:spPr>
              <c:txPr>
                <a:bodyPr wrap="none"/>
                <a:lstStyle/>
                <a:p>
                  <a:pPr>
                    <a:defRPr sz="10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972B-4291-AACC-D62CCE7F3A17}"/>
                </c:ext>
              </c:extLst>
            </c:dLbl>
            <c:dLbl>
              <c:idx val="7"/>
              <c:layout>
                <c:manualLayout>
                  <c:x val="0"/>
                  <c:y val="-2.0174848688634837E-3"/>
                </c:manualLayout>
              </c:layout>
              <c:numFmt formatCode="#,##0;&quot;-&quot;#,##0" sourceLinked="0"/>
              <c:spPr>
                <a:noFill/>
                <a:ln>
                  <a:noFill/>
                </a:ln>
              </c:spPr>
              <c:txPr>
                <a:bodyPr wrap="none"/>
                <a:lstStyle/>
                <a:p>
                  <a:pPr>
                    <a:defRPr sz="1000" kern="1200">
                      <a:solidFill>
                        <a:schemeClr val="bg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972B-4291-AACC-D62CCE7F3A17}"/>
                </c:ext>
              </c:extLst>
            </c:dLbl>
            <c:dLbl>
              <c:idx val="8"/>
              <c:layout>
                <c:manualLayout>
                  <c:x val="0"/>
                  <c:y val="-2.0174848688634837E-3"/>
                </c:manualLayout>
              </c:layout>
              <c:numFmt formatCode="#,##0;&quot;-&quot;#,##0" sourceLinked="0"/>
              <c:spPr>
                <a:noFill/>
                <a:ln>
                  <a:noFill/>
                </a:ln>
              </c:spPr>
              <c:txPr>
                <a:bodyPr wrap="none"/>
                <a:lstStyle/>
                <a:p>
                  <a:pPr>
                    <a:defRPr sz="10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972B-4291-AACC-D62CCE7F3A1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Sheet1!$A$1:$J$1</c:f>
              <c:numCache>
                <c:formatCode>General</c:formatCode>
                <c:ptCount val="10"/>
                <c:pt idx="0">
                  <c:v>0</c:v>
                </c:pt>
                <c:pt idx="1">
                  <c:v>2</c:v>
                </c:pt>
                <c:pt idx="2">
                  <c:v>2</c:v>
                </c:pt>
                <c:pt idx="3">
                  <c:v>19</c:v>
                </c:pt>
                <c:pt idx="4">
                  <c:v>5</c:v>
                </c:pt>
                <c:pt idx="5">
                  <c:v>16</c:v>
                </c:pt>
                <c:pt idx="6">
                  <c:v>43</c:v>
                </c:pt>
                <c:pt idx="7">
                  <c:v>8</c:v>
                </c:pt>
                <c:pt idx="8">
                  <c:v>48</c:v>
                </c:pt>
                <c:pt idx="9">
                  <c:v>2</c:v>
                </c:pt>
              </c:numCache>
            </c:numRef>
          </c:val>
          <c:extLst>
            <c:ext xmlns:c16="http://schemas.microsoft.com/office/drawing/2014/chart" uri="{C3380CC4-5D6E-409C-BE32-E72D297353CC}">
              <c16:uniqueId val="{00000009-972B-4291-AACC-D62CCE7F3A17}"/>
            </c:ext>
          </c:extLst>
        </c:ser>
        <c:ser>
          <c:idx val="1"/>
          <c:order val="1"/>
          <c:spPr>
            <a:solidFill>
              <a:srgbClr val="C3CFE1"/>
            </a:solidFill>
            <a:ln>
              <a:noFill/>
            </a:ln>
          </c:spPr>
          <c:invertIfNegative val="0"/>
          <c:dPt>
            <c:idx val="0"/>
            <c:invertIfNegative val="0"/>
            <c:bubble3D val="0"/>
            <c:spPr>
              <a:solidFill>
                <a:schemeClr val="accent5"/>
              </a:solidFill>
              <a:ln>
                <a:noFill/>
              </a:ln>
            </c:spPr>
            <c:extLst>
              <c:ext xmlns:c16="http://schemas.microsoft.com/office/drawing/2014/chart" uri="{C3380CC4-5D6E-409C-BE32-E72D297353CC}">
                <c16:uniqueId val="{0000000A-972B-4291-AACC-D62CCE7F3A17}"/>
              </c:ext>
            </c:extLst>
          </c:dPt>
          <c:dPt>
            <c:idx val="3"/>
            <c:invertIfNegative val="0"/>
            <c:bubble3D val="0"/>
            <c:spPr>
              <a:solidFill>
                <a:schemeClr val="accent5"/>
              </a:solidFill>
              <a:ln>
                <a:noFill/>
              </a:ln>
            </c:spPr>
            <c:extLst>
              <c:ext xmlns:c16="http://schemas.microsoft.com/office/drawing/2014/chart" uri="{C3380CC4-5D6E-409C-BE32-E72D297353CC}">
                <c16:uniqueId val="{0000000B-972B-4291-AACC-D62CCE7F3A17}"/>
              </c:ext>
            </c:extLst>
          </c:dPt>
          <c:dPt>
            <c:idx val="5"/>
            <c:invertIfNegative val="0"/>
            <c:bubble3D val="0"/>
            <c:spPr>
              <a:solidFill>
                <a:schemeClr val="accent5"/>
              </a:solidFill>
              <a:ln>
                <a:noFill/>
              </a:ln>
            </c:spPr>
            <c:extLst>
              <c:ext xmlns:c16="http://schemas.microsoft.com/office/drawing/2014/chart" uri="{C3380CC4-5D6E-409C-BE32-E72D297353CC}">
                <c16:uniqueId val="{0000000C-972B-4291-AACC-D62CCE7F3A17}"/>
              </c:ext>
            </c:extLst>
          </c:dPt>
          <c:dPt>
            <c:idx val="6"/>
            <c:invertIfNegative val="0"/>
            <c:bubble3D val="0"/>
            <c:spPr>
              <a:solidFill>
                <a:schemeClr val="accent5"/>
              </a:solidFill>
              <a:ln>
                <a:noFill/>
              </a:ln>
            </c:spPr>
            <c:extLst>
              <c:ext xmlns:c16="http://schemas.microsoft.com/office/drawing/2014/chart" uri="{C3380CC4-5D6E-409C-BE32-E72D297353CC}">
                <c16:uniqueId val="{0000000D-972B-4291-AACC-D62CCE7F3A17}"/>
              </c:ext>
            </c:extLst>
          </c:dPt>
          <c:dPt>
            <c:idx val="8"/>
            <c:invertIfNegative val="0"/>
            <c:bubble3D val="0"/>
            <c:spPr>
              <a:solidFill>
                <a:schemeClr val="accent5"/>
              </a:solidFill>
              <a:ln>
                <a:noFill/>
              </a:ln>
            </c:spPr>
            <c:extLst>
              <c:ext xmlns:c16="http://schemas.microsoft.com/office/drawing/2014/chart" uri="{C3380CC4-5D6E-409C-BE32-E72D297353CC}">
                <c16:uniqueId val="{0000000E-972B-4291-AACC-D62CCE7F3A17}"/>
              </c:ext>
            </c:extLst>
          </c:dPt>
          <c:dLbls>
            <c:dLbl>
              <c:idx val="2"/>
              <c:layout>
                <c:manualLayout>
                  <c:x val="1.3689253935660506E-2"/>
                  <c:y val="-2.6899798251513113E-3"/>
                </c:manualLayout>
              </c:layout>
              <c:numFmt formatCode="#,##0;&quot;-&quot;#,##0" sourceLinked="0"/>
              <c:spPr>
                <a:noFill/>
                <a:ln>
                  <a:noFill/>
                </a:ln>
              </c:spPr>
              <c:txPr>
                <a:bodyPr wrap="none"/>
                <a:lstStyle/>
                <a:p>
                  <a:pPr>
                    <a:defRPr sz="10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972B-4291-AACC-D62CCE7F3A17}"/>
                </c:ext>
              </c:extLst>
            </c:dLbl>
            <c:dLbl>
              <c:idx val="3"/>
              <c:layout>
                <c:manualLayout>
                  <c:x val="0"/>
                  <c:y val="2.6899798251513113E-3"/>
                </c:manualLayout>
              </c:layout>
              <c:numFmt formatCode="#,##0;&quot;-&quot;#,##0" sourceLinked="0"/>
              <c:spPr>
                <a:noFill/>
                <a:ln>
                  <a:noFill/>
                </a:ln>
              </c:spPr>
              <c:txPr>
                <a:bodyPr wrap="none"/>
                <a:lstStyle/>
                <a:p>
                  <a:pPr>
                    <a:defRPr sz="1000" kern="1200">
                      <a:solidFill>
                        <a:schemeClr val="bg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972B-4291-AACC-D62CCE7F3A17}"/>
                </c:ext>
              </c:extLst>
            </c:dLbl>
            <c:dLbl>
              <c:idx val="4"/>
              <c:layout>
                <c:manualLayout>
                  <c:x val="0"/>
                  <c:y val="-2.0174848688634837E-3"/>
                </c:manualLayout>
              </c:layout>
              <c:numFmt formatCode="#,##0;&quot;-&quot;#,##0" sourceLinked="0"/>
              <c:spPr>
                <a:noFill/>
                <a:ln>
                  <a:noFill/>
                </a:ln>
              </c:spPr>
              <c:txPr>
                <a:bodyPr wrap="none"/>
                <a:lstStyle/>
                <a:p>
                  <a:pPr>
                    <a:defRPr sz="10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972B-4291-AACC-D62CCE7F3A17}"/>
                </c:ext>
              </c:extLst>
            </c:dLbl>
            <c:dLbl>
              <c:idx val="5"/>
              <c:layout>
                <c:manualLayout>
                  <c:x val="0"/>
                  <c:y val="2.0174848688634837E-3"/>
                </c:manualLayout>
              </c:layout>
              <c:numFmt formatCode="#,##0;&quot;-&quot;#,##0" sourceLinked="0"/>
              <c:spPr>
                <a:noFill/>
                <a:ln>
                  <a:noFill/>
                </a:ln>
              </c:spPr>
              <c:txPr>
                <a:bodyPr wrap="none"/>
                <a:lstStyle/>
                <a:p>
                  <a:pPr>
                    <a:defRPr sz="1000" kern="1200">
                      <a:solidFill>
                        <a:schemeClr val="bg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972B-4291-AACC-D62CCE7F3A17}"/>
                </c:ext>
              </c:extLst>
            </c:dLbl>
            <c:dLbl>
              <c:idx val="6"/>
              <c:layout>
                <c:manualLayout>
                  <c:x val="0"/>
                  <c:y val="2.0174848688634837E-3"/>
                </c:manualLayout>
              </c:layout>
              <c:numFmt formatCode="#,##0;&quot;-&quot;#,##0" sourceLinked="0"/>
              <c:spPr>
                <a:noFill/>
                <a:ln>
                  <a:noFill/>
                </a:ln>
              </c:spPr>
              <c:txPr>
                <a:bodyPr wrap="none"/>
                <a:lstStyle/>
                <a:p>
                  <a:pPr>
                    <a:defRPr sz="1000" kern="1200">
                      <a:solidFill>
                        <a:schemeClr val="bg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972B-4291-AACC-D62CCE7F3A17}"/>
                </c:ext>
              </c:extLst>
            </c:dLbl>
            <c:dLbl>
              <c:idx val="7"/>
              <c:layout>
                <c:manualLayout>
                  <c:x val="0"/>
                  <c:y val="-2.0174848688634837E-3"/>
                </c:manualLayout>
              </c:layout>
              <c:numFmt formatCode="#,##0;&quot;-&quot;#,##0" sourceLinked="0"/>
              <c:spPr>
                <a:noFill/>
                <a:ln>
                  <a:noFill/>
                </a:ln>
              </c:spPr>
              <c:txPr>
                <a:bodyPr wrap="none"/>
                <a:lstStyle/>
                <a:p>
                  <a:pPr>
                    <a:defRPr sz="10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972B-4291-AACC-D62CCE7F3A17}"/>
                </c:ext>
              </c:extLst>
            </c:dLbl>
            <c:dLbl>
              <c:idx val="8"/>
              <c:layout>
                <c:manualLayout>
                  <c:x val="0"/>
                  <c:y val="2.0174848688634837E-3"/>
                </c:manualLayout>
              </c:layout>
              <c:numFmt formatCode="#,##0;&quot;-&quot;#,##0" sourceLinked="0"/>
              <c:spPr>
                <a:noFill/>
                <a:ln>
                  <a:noFill/>
                </a:ln>
              </c:spPr>
              <c:txPr>
                <a:bodyPr wrap="none"/>
                <a:lstStyle/>
                <a:p>
                  <a:pPr>
                    <a:defRPr sz="1000" kern="1200">
                      <a:solidFill>
                        <a:schemeClr val="bg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972B-4291-AACC-D62CCE7F3A17}"/>
                </c:ext>
              </c:extLst>
            </c:dLbl>
            <c:dLbl>
              <c:idx val="9"/>
              <c:layout>
                <c:manualLayout>
                  <c:x val="0"/>
                  <c:y val="-2.6899798251513113E-3"/>
                </c:manualLayout>
              </c:layout>
              <c:numFmt formatCode="#,##0;&quot;-&quot;#,##0" sourceLinked="0"/>
              <c:spPr>
                <a:noFill/>
                <a:ln>
                  <a:noFill/>
                </a:ln>
              </c:spPr>
              <c:txPr>
                <a:bodyPr wrap="none"/>
                <a:lstStyle/>
                <a:p>
                  <a:pPr>
                    <a:defRPr sz="10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972B-4291-AACC-D62CCE7F3A1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Sheet1!$A$2:$J$2</c:f>
              <c:numCache>
                <c:formatCode>General</c:formatCode>
                <c:ptCount val="10"/>
                <c:pt idx="0">
                  <c:v>0</c:v>
                </c:pt>
                <c:pt idx="1">
                  <c:v>0</c:v>
                </c:pt>
                <c:pt idx="2">
                  <c:v>5</c:v>
                </c:pt>
                <c:pt idx="3">
                  <c:v>-12</c:v>
                </c:pt>
                <c:pt idx="4">
                  <c:v>4</c:v>
                </c:pt>
                <c:pt idx="5">
                  <c:v>-5</c:v>
                </c:pt>
                <c:pt idx="6">
                  <c:v>-18</c:v>
                </c:pt>
                <c:pt idx="7">
                  <c:v>19</c:v>
                </c:pt>
                <c:pt idx="8">
                  <c:v>-16</c:v>
                </c:pt>
                <c:pt idx="9">
                  <c:v>32</c:v>
                </c:pt>
              </c:numCache>
            </c:numRef>
          </c:val>
          <c:extLst>
            <c:ext xmlns:c16="http://schemas.microsoft.com/office/drawing/2014/chart" uri="{C3380CC4-5D6E-409C-BE32-E72D297353CC}">
              <c16:uniqueId val="{00000013-972B-4291-AACC-D62CCE7F3A17}"/>
            </c:ext>
          </c:extLst>
        </c:ser>
        <c:dLbls>
          <c:showLegendKey val="0"/>
          <c:showVal val="0"/>
          <c:showCatName val="0"/>
          <c:showSerName val="0"/>
          <c:showPercent val="0"/>
          <c:showBubbleSize val="0"/>
        </c:dLbls>
        <c:gapWidth val="80"/>
        <c:overlap val="100"/>
        <c:axId val="463535664"/>
        <c:axId val="1"/>
      </c:barChart>
      <c:catAx>
        <c:axId val="463535664"/>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At val="0"/>
        <c:auto val="0"/>
        <c:lblAlgn val="ctr"/>
        <c:lblOffset val="100"/>
        <c:noMultiLvlLbl val="0"/>
      </c:catAx>
      <c:valAx>
        <c:axId val="1"/>
        <c:scaling>
          <c:orientation val="minMax"/>
          <c:max val="48"/>
          <c:min val="-18"/>
        </c:scaling>
        <c:delete val="1"/>
        <c:axPos val="l"/>
        <c:numFmt formatCode="General" sourceLinked="1"/>
        <c:majorTickMark val="out"/>
        <c:minorTickMark val="none"/>
        <c:tickLblPos val="nextTo"/>
        <c:crossAx val="463535664"/>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8150087260034906E-2"/>
          <c:y val="7.1380013596193059E-2"/>
          <c:w val="0.96369982547993016"/>
          <c:h val="0.89326988443235888"/>
        </c:manualLayout>
      </c:layout>
      <c:barChart>
        <c:barDir val="col"/>
        <c:grouping val="stacked"/>
        <c:varyColors val="0"/>
        <c:ser>
          <c:idx val="0"/>
          <c:order val="0"/>
          <c:spPr>
            <a:solidFill>
              <a:schemeClr val="accent1"/>
            </a:solidFill>
            <a:ln>
              <a:noFill/>
            </a:ln>
          </c:spPr>
          <c:invertIfNegative val="0"/>
          <c:dLbls>
            <c:dLbl>
              <c:idx val="0"/>
              <c:layout>
                <c:manualLayout>
                  <c:x val="0"/>
                  <c:y val="-0.48266485384092456"/>
                </c:manualLayout>
              </c:layout>
              <c:numFmt formatCode="#,##0;&quot;-&quot;#,##0" sourceLinked="0"/>
              <c:spPr>
                <a:noFill/>
                <a:ln>
                  <a:noFill/>
                </a:ln>
              </c:spPr>
              <c:txPr>
                <a:bodyPr wrap="none"/>
                <a:lstStyle/>
                <a:p>
                  <a:pPr>
                    <a:defRPr sz="8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D899-41B0-A6F7-57BCC4258DC5}"/>
                </c:ext>
              </c:extLst>
            </c:dLbl>
            <c:dLbl>
              <c:idx val="1"/>
              <c:layout>
                <c:manualLayout>
                  <c:x val="0"/>
                  <c:y val="-0.12508497620666215"/>
                </c:manualLayout>
              </c:layout>
              <c:numFmt formatCode="#,##0;&quot;-&quot;#,##0" sourceLinked="0"/>
              <c:spPr>
                <a:noFill/>
                <a:ln>
                  <a:noFill/>
                </a:ln>
              </c:spPr>
              <c:txPr>
                <a:bodyPr wrap="none"/>
                <a:lstStyle/>
                <a:p>
                  <a:pPr>
                    <a:defRPr sz="8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D899-41B0-A6F7-57BCC4258DC5}"/>
                </c:ext>
              </c:extLst>
            </c:dLbl>
            <c:dLbl>
              <c:idx val="2"/>
              <c:layout>
                <c:manualLayout>
                  <c:x val="0"/>
                  <c:y val="-8.0217539089055059E-2"/>
                </c:manualLayout>
              </c:layout>
              <c:numFmt formatCode="#,##0;&quot;-&quot;#,##0" sourceLinked="0"/>
              <c:spPr>
                <a:noFill/>
                <a:ln>
                  <a:noFill/>
                </a:ln>
              </c:spPr>
              <c:txPr>
                <a:bodyPr wrap="none"/>
                <a:lstStyle/>
                <a:p>
                  <a:pPr>
                    <a:defRPr sz="8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D899-41B0-A6F7-57BCC4258DC5}"/>
                </c:ext>
              </c:extLst>
            </c:dLbl>
            <c:dLbl>
              <c:idx val="3"/>
              <c:layout>
                <c:manualLayout>
                  <c:x val="0"/>
                  <c:y val="-7.2059823249490146E-2"/>
                </c:manualLayout>
              </c:layout>
              <c:numFmt formatCode="#,##0;&quot;-&quot;#,##0" sourceLinked="0"/>
              <c:spPr>
                <a:noFill/>
                <a:ln>
                  <a:noFill/>
                </a:ln>
              </c:spPr>
              <c:txPr>
                <a:bodyPr wrap="none"/>
                <a:lstStyle/>
                <a:p>
                  <a:pPr>
                    <a:defRPr sz="8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D899-41B0-A6F7-57BCC4258DC5}"/>
                </c:ext>
              </c:extLst>
            </c:dLbl>
            <c:dLbl>
              <c:idx val="4"/>
              <c:layout>
                <c:manualLayout>
                  <c:x val="0"/>
                  <c:y val="-6.8660774983004755E-2"/>
                </c:manualLayout>
              </c:layout>
              <c:numFmt formatCode="#,##0;&quot;-&quot;#,##0" sourceLinked="0"/>
              <c:spPr>
                <a:noFill/>
                <a:ln>
                  <a:noFill/>
                </a:ln>
              </c:spPr>
              <c:txPr>
                <a:bodyPr wrap="none"/>
                <a:lstStyle/>
                <a:p>
                  <a:pPr>
                    <a:defRPr sz="8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D899-41B0-A6F7-57BCC4258DC5}"/>
                </c:ext>
              </c:extLst>
            </c:dLbl>
            <c:dLbl>
              <c:idx val="5"/>
              <c:layout>
                <c:manualLayout>
                  <c:x val="0"/>
                  <c:y val="-5.9143439836845682E-2"/>
                </c:manualLayout>
              </c:layout>
              <c:numFmt formatCode="#,##0;&quot;-&quot;#,##0" sourceLinked="0"/>
              <c:spPr>
                <a:noFill/>
                <a:ln>
                  <a:noFill/>
                </a:ln>
              </c:spPr>
              <c:txPr>
                <a:bodyPr wrap="none"/>
                <a:lstStyle/>
                <a:p>
                  <a:pPr>
                    <a:defRPr sz="8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D899-41B0-A6F7-57BCC4258DC5}"/>
                </c:ext>
              </c:extLst>
            </c:dLbl>
            <c:dLbl>
              <c:idx val="6"/>
              <c:layout>
                <c:manualLayout>
                  <c:x val="0"/>
                  <c:y val="-6.3902107409925218E-2"/>
                </c:manualLayout>
              </c:layout>
              <c:numFmt formatCode="#,##0;&quot;-&quot;#,##0" sourceLinked="0"/>
              <c:spPr>
                <a:noFill/>
                <a:ln>
                  <a:noFill/>
                </a:ln>
              </c:spPr>
              <c:txPr>
                <a:bodyPr wrap="none"/>
                <a:lstStyle/>
                <a:p>
                  <a:pPr>
                    <a:defRPr sz="8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D899-41B0-A6F7-57BCC4258DC5}"/>
                </c:ext>
              </c:extLst>
            </c:dLbl>
            <c:dLbl>
              <c:idx val="7"/>
              <c:layout>
                <c:manualLayout>
                  <c:x val="0"/>
                  <c:y val="-6.0503059143439834E-2"/>
                </c:manualLayout>
              </c:layout>
              <c:numFmt formatCode="#,##0;&quot;-&quot;#,##0" sourceLinked="0"/>
              <c:spPr>
                <a:noFill/>
                <a:ln>
                  <a:noFill/>
                </a:ln>
              </c:spPr>
              <c:txPr>
                <a:bodyPr wrap="none"/>
                <a:lstStyle/>
                <a:p>
                  <a:pPr>
                    <a:defRPr sz="8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D899-41B0-A6F7-57BCC4258DC5}"/>
                </c:ext>
              </c:extLst>
            </c:dLbl>
            <c:dLbl>
              <c:idx val="8"/>
              <c:layout>
                <c:manualLayout>
                  <c:x val="0"/>
                  <c:y val="-5.9823249490142762E-2"/>
                </c:manualLayout>
              </c:layout>
              <c:numFmt formatCode="#,##0;&quot;-&quot;#,##0" sourceLinked="0"/>
              <c:spPr>
                <a:noFill/>
                <a:ln>
                  <a:noFill/>
                </a:ln>
              </c:spPr>
              <c:txPr>
                <a:bodyPr wrap="none"/>
                <a:lstStyle/>
                <a:p>
                  <a:pPr>
                    <a:defRPr sz="8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D899-41B0-A6F7-57BCC4258DC5}"/>
                </c:ext>
              </c:extLst>
            </c:dLbl>
            <c:dLbl>
              <c:idx val="9"/>
              <c:layout>
                <c:manualLayout>
                  <c:x val="0"/>
                  <c:y val="-5.9143439836845682E-2"/>
                </c:manualLayout>
              </c:layout>
              <c:numFmt formatCode="#,##0;&quot;-&quot;#,##0" sourceLinked="0"/>
              <c:spPr>
                <a:noFill/>
                <a:ln>
                  <a:noFill/>
                </a:ln>
              </c:spPr>
              <c:txPr>
                <a:bodyPr wrap="none"/>
                <a:lstStyle/>
                <a:p>
                  <a:pPr>
                    <a:defRPr sz="8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D899-41B0-A6F7-57BCC4258DC5}"/>
                </c:ext>
              </c:extLst>
            </c:dLbl>
            <c:dLbl>
              <c:idx val="10"/>
              <c:layout>
                <c:manualLayout>
                  <c:x val="0"/>
                  <c:y val="-5.778382053025153E-2"/>
                </c:manualLayout>
              </c:layout>
              <c:numFmt formatCode="#,##0;&quot;-&quot;#,##0" sourceLinked="0"/>
              <c:spPr>
                <a:noFill/>
                <a:ln>
                  <a:noFill/>
                </a:ln>
              </c:spPr>
              <c:txPr>
                <a:bodyPr wrap="none"/>
                <a:lstStyle/>
                <a:p>
                  <a:pPr>
                    <a:defRPr sz="800" kern="1200">
                      <a:solidFill>
                        <a:schemeClr val="tx1"/>
                      </a:solidFill>
                      <a:latin typeface="Lato Light"/>
                      <a:ea typeface="Lato Light"/>
                      <a:cs typeface="Lato Ligh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D899-41B0-A6F7-57BCC4258DC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Sheet1!$A$1:$K$1</c:f>
              <c:numCache>
                <c:formatCode>General</c:formatCode>
                <c:ptCount val="11"/>
                <c:pt idx="0">
                  <c:v>4130</c:v>
                </c:pt>
                <c:pt idx="1">
                  <c:v>822</c:v>
                </c:pt>
                <c:pt idx="2">
                  <c:v>408</c:v>
                </c:pt>
                <c:pt idx="3">
                  <c:v>334</c:v>
                </c:pt>
                <c:pt idx="4">
                  <c:v>301</c:v>
                </c:pt>
                <c:pt idx="5">
                  <c:v>214</c:v>
                </c:pt>
                <c:pt idx="6">
                  <c:v>261</c:v>
                </c:pt>
                <c:pt idx="7">
                  <c:v>227</c:v>
                </c:pt>
                <c:pt idx="8">
                  <c:v>221</c:v>
                </c:pt>
                <c:pt idx="9">
                  <c:v>214</c:v>
                </c:pt>
                <c:pt idx="10">
                  <c:v>197</c:v>
                </c:pt>
              </c:numCache>
            </c:numRef>
          </c:val>
          <c:extLst>
            <c:ext xmlns:c16="http://schemas.microsoft.com/office/drawing/2014/chart" uri="{C3380CC4-5D6E-409C-BE32-E72D297353CC}">
              <c16:uniqueId val="{0000000B-D899-41B0-A6F7-57BCC4258DC5}"/>
            </c:ext>
          </c:extLst>
        </c:ser>
        <c:dLbls>
          <c:showLegendKey val="0"/>
          <c:showVal val="0"/>
          <c:showCatName val="0"/>
          <c:showSerName val="0"/>
          <c:showPercent val="0"/>
          <c:showBubbleSize val="0"/>
        </c:dLbls>
        <c:gapWidth val="80"/>
        <c:overlap val="100"/>
        <c:axId val="463874080"/>
        <c:axId val="1"/>
      </c:barChart>
      <c:catAx>
        <c:axId val="463874080"/>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4130"/>
          <c:min val="0"/>
        </c:scaling>
        <c:delete val="1"/>
        <c:axPos val="l"/>
        <c:numFmt formatCode="General" sourceLinked="1"/>
        <c:majorTickMark val="out"/>
        <c:minorTickMark val="none"/>
        <c:tickLblPos val="nextTo"/>
        <c:crossAx val="463874080"/>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271758436944941E-2"/>
          <c:y val="3.8207200587803088E-2"/>
          <c:w val="0.91225577264653646"/>
          <c:h val="0.92285084496693603"/>
        </c:manualLayout>
      </c:layout>
      <c:lineChart>
        <c:grouping val="standard"/>
        <c:varyColors val="0"/>
        <c:ser>
          <c:idx val="0"/>
          <c:order val="0"/>
          <c:spPr>
            <a:ln w="19050" algn="ctr">
              <a:solidFill>
                <a:schemeClr val="accent1"/>
              </a:solidFill>
              <a:prstDash val="solid"/>
            </a:ln>
          </c:spPr>
          <c:marker>
            <c:symbol val="none"/>
          </c:marker>
          <c:val>
            <c:numRef>
              <c:f>Sheet1!$A$1:$K$1</c:f>
              <c:numCache>
                <c:formatCode>General</c:formatCode>
                <c:ptCount val="11"/>
                <c:pt idx="0">
                  <c:v>65.210325645352825</c:v>
                </c:pt>
                <c:pt idx="1">
                  <c:v>10.850678167385462</c:v>
                </c:pt>
                <c:pt idx="2">
                  <c:v>5.4190886930433155</c:v>
                </c:pt>
                <c:pt idx="3">
                  <c:v>5.1628226764172762</c:v>
                </c:pt>
                <c:pt idx="4">
                  <c:v>2.9001812613288331</c:v>
                </c:pt>
                <c:pt idx="5">
                  <c:v>1.7063566472904559</c:v>
                </c:pt>
                <c:pt idx="6">
                  <c:v>2.8314269641852614</c:v>
                </c:pt>
                <c:pt idx="7">
                  <c:v>1.6751046940433778</c:v>
                </c:pt>
                <c:pt idx="8">
                  <c:v>1.6376023501468842</c:v>
                </c:pt>
                <c:pt idx="9">
                  <c:v>1.3688355522220137</c:v>
                </c:pt>
                <c:pt idx="10">
                  <c:v>1.2375773485842865</c:v>
                </c:pt>
              </c:numCache>
            </c:numRef>
          </c:val>
          <c:smooth val="0"/>
          <c:extLst>
            <c:ext xmlns:c16="http://schemas.microsoft.com/office/drawing/2014/chart" uri="{C3380CC4-5D6E-409C-BE32-E72D297353CC}">
              <c16:uniqueId val="{00000000-3343-4D22-9BF1-AFD4DC6789EE}"/>
            </c:ext>
          </c:extLst>
        </c:ser>
        <c:ser>
          <c:idx val="1"/>
          <c:order val="1"/>
          <c:spPr>
            <a:ln w="19050" algn="ctr">
              <a:solidFill>
                <a:schemeClr val="accent2"/>
              </a:solidFill>
              <a:prstDash val="solid"/>
            </a:ln>
          </c:spPr>
          <c:marker>
            <c:symbol val="none"/>
          </c:marker>
          <c:val>
            <c:numRef>
              <c:f>Sheet1!$A$2:$K$2</c:f>
              <c:numCache>
                <c:formatCode>General</c:formatCode>
                <c:ptCount val="11"/>
                <c:pt idx="0">
                  <c:v>55.242966751918154</c:v>
                </c:pt>
                <c:pt idx="1">
                  <c:v>10.400682011935208</c:v>
                </c:pt>
                <c:pt idx="2">
                  <c:v>6.5566147407579631</c:v>
                </c:pt>
                <c:pt idx="3">
                  <c:v>7.7268852204913587</c:v>
                </c:pt>
                <c:pt idx="4">
                  <c:v>5.0608385646748824</c:v>
                </c:pt>
                <c:pt idx="5">
                  <c:v>2.9063008602650546</c:v>
                </c:pt>
                <c:pt idx="6">
                  <c:v>4.154072696272185</c:v>
                </c:pt>
                <c:pt idx="7">
                  <c:v>2.4180423157405255</c:v>
                </c:pt>
                <c:pt idx="8">
                  <c:v>1.813531736805394</c:v>
                </c:pt>
                <c:pt idx="9">
                  <c:v>2.1157870262729599</c:v>
                </c:pt>
                <c:pt idx="10">
                  <c:v>1.6042780748663104</c:v>
                </c:pt>
              </c:numCache>
            </c:numRef>
          </c:val>
          <c:smooth val="0"/>
          <c:extLst>
            <c:ext xmlns:c16="http://schemas.microsoft.com/office/drawing/2014/chart" uri="{C3380CC4-5D6E-409C-BE32-E72D297353CC}">
              <c16:uniqueId val="{00000001-3343-4D22-9BF1-AFD4DC6789EE}"/>
            </c:ext>
          </c:extLst>
        </c:ser>
        <c:dLbls>
          <c:showLegendKey val="0"/>
          <c:showVal val="0"/>
          <c:showCatName val="0"/>
          <c:showSerName val="0"/>
          <c:showPercent val="0"/>
          <c:showBubbleSize val="0"/>
        </c:dLbls>
        <c:smooth val="0"/>
        <c:axId val="471896384"/>
        <c:axId val="1"/>
      </c:lineChart>
      <c:catAx>
        <c:axId val="471896384"/>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70"/>
          <c:min val="0"/>
        </c:scaling>
        <c:delete val="0"/>
        <c:axPos val="l"/>
        <c:majorGridlines>
          <c:spPr>
            <a:ln>
              <a:noFill/>
            </a:ln>
          </c:spPr>
        </c:majorGridlines>
        <c:numFmt formatCode="#,##0;&quot;-&quot;#,##0" sourceLinked="0"/>
        <c:majorTickMark val="out"/>
        <c:minorTickMark val="none"/>
        <c:tickLblPos val="nextTo"/>
        <c:spPr>
          <a:ln w="9525" algn="ctr">
            <a:solidFill>
              <a:schemeClr val="tx1"/>
            </a:solidFill>
            <a:prstDash val="solid"/>
          </a:ln>
        </c:spPr>
        <c:txPr>
          <a:bodyPr wrap="none"/>
          <a:lstStyle/>
          <a:p>
            <a:pPr>
              <a:defRPr sz="800" kern="1200">
                <a:solidFill>
                  <a:schemeClr val="tx1"/>
                </a:solidFill>
                <a:latin typeface="Lato Light"/>
                <a:ea typeface="Lato Light"/>
                <a:cs typeface="Lato Light"/>
              </a:defRPr>
            </a:pPr>
            <a:endParaRPr lang="en-US"/>
          </a:p>
        </c:txPr>
        <c:crossAx val="471896384"/>
        <c:crosses val="min"/>
        <c:crossBetween val="midCat"/>
        <c:majorUnit val="5"/>
      </c:valAx>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870503597122302E-2"/>
          <c:y val="3.496973772696705E-2"/>
          <c:w val="0.96258992805755395"/>
          <c:h val="0.93006052454606591"/>
        </c:manualLayout>
      </c:layout>
      <c:lineChart>
        <c:grouping val="standard"/>
        <c:varyColors val="0"/>
        <c:ser>
          <c:idx val="0"/>
          <c:order val="0"/>
          <c:spPr>
            <a:ln w="19050" algn="ctr">
              <a:solidFill>
                <a:schemeClr val="accent1"/>
              </a:solidFill>
              <a:prstDash val="solid"/>
            </a:ln>
          </c:spPr>
          <c:marker>
            <c:symbol val="none"/>
          </c:marker>
          <c:val>
            <c:numRef>
              <c:f>Sheet1!$A$1:$J$1</c:f>
              <c:numCache>
                <c:formatCode>General</c:formatCode>
                <c:ptCount val="10"/>
                <c:pt idx="0">
                  <c:v>16584457.5</c:v>
                </c:pt>
                <c:pt idx="1">
                  <c:v>4445783.9999999898</c:v>
                </c:pt>
                <c:pt idx="2">
                  <c:v>2499257.4999999902</c:v>
                </c:pt>
                <c:pt idx="3">
                  <c:v>1974111.99999999</c:v>
                </c:pt>
                <c:pt idx="4">
                  <c:v>1903301.99999999</c:v>
                </c:pt>
                <c:pt idx="5">
                  <c:v>1894895.8</c:v>
                </c:pt>
                <c:pt idx="6">
                  <c:v>1343750.5</c:v>
                </c:pt>
                <c:pt idx="7">
                  <c:v>1298763.6000000001</c:v>
                </c:pt>
                <c:pt idx="8">
                  <c:v>782002.2</c:v>
                </c:pt>
                <c:pt idx="9">
                  <c:v>456248.8</c:v>
                </c:pt>
              </c:numCache>
            </c:numRef>
          </c:val>
          <c:smooth val="0"/>
          <c:extLst>
            <c:ext xmlns:c16="http://schemas.microsoft.com/office/drawing/2014/chart" uri="{C3380CC4-5D6E-409C-BE32-E72D297353CC}">
              <c16:uniqueId val="{00000000-0C36-46D2-89DB-430A53636C33}"/>
            </c:ext>
          </c:extLst>
        </c:ser>
        <c:ser>
          <c:idx val="1"/>
          <c:order val="1"/>
          <c:spPr>
            <a:ln w="19050" algn="ctr">
              <a:solidFill>
                <a:schemeClr val="accent2"/>
              </a:solidFill>
              <a:prstDash val="solid"/>
            </a:ln>
          </c:spPr>
          <c:marker>
            <c:symbol val="none"/>
          </c:marker>
          <c:val>
            <c:numRef>
              <c:f>Sheet1!$A$2:$J$2</c:f>
              <c:numCache>
                <c:formatCode>General</c:formatCode>
                <c:ptCount val="10"/>
                <c:pt idx="0">
                  <c:v>11978973.5</c:v>
                </c:pt>
                <c:pt idx="1">
                  <c:v>3266927.9999999902</c:v>
                </c:pt>
                <c:pt idx="2">
                  <c:v>1894862.49999999</c:v>
                </c:pt>
                <c:pt idx="3">
                  <c:v>1479743.99999999</c:v>
                </c:pt>
                <c:pt idx="4">
                  <c:v>1366721.99999999</c:v>
                </c:pt>
                <c:pt idx="5">
                  <c:v>1265525.8</c:v>
                </c:pt>
                <c:pt idx="6">
                  <c:v>1087395.5</c:v>
                </c:pt>
                <c:pt idx="7">
                  <c:v>971713.599999998</c:v>
                </c:pt>
                <c:pt idx="8">
                  <c:v>587542.19999999902</c:v>
                </c:pt>
                <c:pt idx="9">
                  <c:v>301310.8</c:v>
                </c:pt>
              </c:numCache>
            </c:numRef>
          </c:val>
          <c:smooth val="0"/>
          <c:extLst>
            <c:ext xmlns:c16="http://schemas.microsoft.com/office/drawing/2014/chart" uri="{C3380CC4-5D6E-409C-BE32-E72D297353CC}">
              <c16:uniqueId val="{00000001-0C36-46D2-89DB-430A53636C33}"/>
            </c:ext>
          </c:extLst>
        </c:ser>
        <c:ser>
          <c:idx val="2"/>
          <c:order val="2"/>
          <c:spPr>
            <a:ln w="19050" algn="ctr">
              <a:solidFill>
                <a:schemeClr val="accent3"/>
              </a:solidFill>
              <a:prstDash val="solid"/>
            </a:ln>
          </c:spPr>
          <c:marker>
            <c:symbol val="none"/>
          </c:marker>
          <c:val>
            <c:numRef>
              <c:f>Sheet1!$A$3:$J$3</c:f>
              <c:numCache>
                <c:formatCode>General</c:formatCode>
                <c:ptCount val="10"/>
                <c:pt idx="0">
                  <c:v>10356898.5</c:v>
                </c:pt>
                <c:pt idx="1">
                  <c:v>2737223.9999999902</c:v>
                </c:pt>
                <c:pt idx="2">
                  <c:v>1630682.49999999</c:v>
                </c:pt>
                <c:pt idx="3">
                  <c:v>1246335.99999999</c:v>
                </c:pt>
                <c:pt idx="4">
                  <c:v>1178801.99999999</c:v>
                </c:pt>
                <c:pt idx="5">
                  <c:v>1070757.8</c:v>
                </c:pt>
                <c:pt idx="6">
                  <c:v>917150.5</c:v>
                </c:pt>
                <c:pt idx="7">
                  <c:v>846473.599999998</c:v>
                </c:pt>
                <c:pt idx="8">
                  <c:v>507028.19999999902</c:v>
                </c:pt>
                <c:pt idx="9">
                  <c:v>247508.8</c:v>
                </c:pt>
              </c:numCache>
            </c:numRef>
          </c:val>
          <c:smooth val="0"/>
          <c:extLst>
            <c:ext xmlns:c16="http://schemas.microsoft.com/office/drawing/2014/chart" uri="{C3380CC4-5D6E-409C-BE32-E72D297353CC}">
              <c16:uniqueId val="{00000002-0C36-46D2-89DB-430A53636C33}"/>
            </c:ext>
          </c:extLst>
        </c:ser>
        <c:ser>
          <c:idx val="3"/>
          <c:order val="3"/>
          <c:spPr>
            <a:ln w="19050" algn="ctr">
              <a:solidFill>
                <a:schemeClr val="accent4"/>
              </a:solidFill>
              <a:prstDash val="solid"/>
            </a:ln>
          </c:spPr>
          <c:marker>
            <c:symbol val="none"/>
          </c:marker>
          <c:val>
            <c:numRef>
              <c:f>Sheet1!$A$4:$J$4</c:f>
              <c:numCache>
                <c:formatCode>General</c:formatCode>
                <c:ptCount val="10"/>
                <c:pt idx="0">
                  <c:v>9084627.5000000205</c:v>
                </c:pt>
                <c:pt idx="1">
                  <c:v>2288664</c:v>
                </c:pt>
                <c:pt idx="2">
                  <c:v>1395362.49999999</c:v>
                </c:pt>
                <c:pt idx="3">
                  <c:v>1046303.99999999</c:v>
                </c:pt>
                <c:pt idx="4">
                  <c:v>1031381.99999999</c:v>
                </c:pt>
                <c:pt idx="5">
                  <c:v>889457.8</c:v>
                </c:pt>
                <c:pt idx="6">
                  <c:v>764680.5</c:v>
                </c:pt>
                <c:pt idx="7">
                  <c:v>748513.599999998</c:v>
                </c:pt>
                <c:pt idx="8">
                  <c:v>435712.19999999902</c:v>
                </c:pt>
                <c:pt idx="9">
                  <c:v>202918.8</c:v>
                </c:pt>
              </c:numCache>
            </c:numRef>
          </c:val>
          <c:smooth val="0"/>
          <c:extLst>
            <c:ext xmlns:c16="http://schemas.microsoft.com/office/drawing/2014/chart" uri="{C3380CC4-5D6E-409C-BE32-E72D297353CC}">
              <c16:uniqueId val="{00000003-0C36-46D2-89DB-430A53636C33}"/>
            </c:ext>
          </c:extLst>
        </c:ser>
        <c:ser>
          <c:idx val="4"/>
          <c:order val="4"/>
          <c:spPr>
            <a:ln w="19050" algn="ctr">
              <a:solidFill>
                <a:schemeClr val="accent5"/>
              </a:solidFill>
              <a:prstDash val="solid"/>
            </a:ln>
          </c:spPr>
          <c:marker>
            <c:symbol val="none"/>
          </c:marker>
          <c:val>
            <c:numRef>
              <c:f>Sheet1!$A$5:$J$5</c:f>
              <c:numCache>
                <c:formatCode>General</c:formatCode>
                <c:ptCount val="10"/>
                <c:pt idx="0">
                  <c:v>12001239.250000006</c:v>
                </c:pt>
                <c:pt idx="1">
                  <c:v>3184649.9999999925</c:v>
                </c:pt>
                <c:pt idx="2">
                  <c:v>1855041.24999999</c:v>
                </c:pt>
                <c:pt idx="3">
                  <c:v>1436623.99999999</c:v>
                </c:pt>
                <c:pt idx="4">
                  <c:v>1370051.99999999</c:v>
                </c:pt>
                <c:pt idx="5">
                  <c:v>1280159.3</c:v>
                </c:pt>
                <c:pt idx="6">
                  <c:v>1028244.25</c:v>
                </c:pt>
                <c:pt idx="7">
                  <c:v>966366.09999999846</c:v>
                </c:pt>
                <c:pt idx="8">
                  <c:v>578071.19999999925</c:v>
                </c:pt>
                <c:pt idx="9">
                  <c:v>301996.79999999999</c:v>
                </c:pt>
              </c:numCache>
            </c:numRef>
          </c:val>
          <c:smooth val="0"/>
          <c:extLst>
            <c:ext xmlns:c16="http://schemas.microsoft.com/office/drawing/2014/chart" uri="{C3380CC4-5D6E-409C-BE32-E72D297353CC}">
              <c16:uniqueId val="{00000004-0C36-46D2-89DB-430A53636C33}"/>
            </c:ext>
          </c:extLst>
        </c:ser>
        <c:dLbls>
          <c:showLegendKey val="0"/>
          <c:showVal val="0"/>
          <c:showCatName val="0"/>
          <c:showSerName val="0"/>
          <c:showPercent val="0"/>
          <c:showBubbleSize val="0"/>
        </c:dLbls>
        <c:smooth val="0"/>
        <c:axId val="505795360"/>
        <c:axId val="1"/>
      </c:lineChart>
      <c:catAx>
        <c:axId val="505795360"/>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18000000"/>
          <c:min val="0"/>
        </c:scaling>
        <c:delete val="0"/>
        <c:axPos val="l"/>
        <c:majorGridlines>
          <c:spPr>
            <a:ln>
              <a:noFill/>
            </a:ln>
          </c:spPr>
        </c:majorGridlines>
        <c:numFmt formatCode="General" sourceLinked="1"/>
        <c:majorTickMark val="out"/>
        <c:minorTickMark val="none"/>
        <c:tickLblPos val="none"/>
        <c:spPr>
          <a:ln w="9525" algn="ctr">
            <a:solidFill>
              <a:schemeClr val="tx1"/>
            </a:solidFill>
            <a:prstDash val="solid"/>
          </a:ln>
        </c:spPr>
        <c:txPr>
          <a:bodyPr wrap="none"/>
          <a:lstStyle/>
          <a:p>
            <a:pPr>
              <a:defRPr sz="800" kern="1200">
                <a:latin typeface="Lato Light"/>
                <a:ea typeface="Lato Light"/>
                <a:cs typeface="Lato Light"/>
              </a:defRPr>
            </a:pPr>
            <a:endParaRPr lang="en-US"/>
          </a:p>
        </c:txPr>
        <c:crossAx val="505795360"/>
        <c:crosses val="min"/>
        <c:crossBetween val="midCat"/>
        <c:majorUnit val="2000000"/>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7883414295628035E-2"/>
          <c:y val="3.6723163841807911E-2"/>
          <c:w val="0.91047883414295627"/>
          <c:h val="0.92655367231638419"/>
        </c:manualLayout>
      </c:layout>
      <c:doughnutChart>
        <c:varyColors val="0"/>
        <c:ser>
          <c:idx val="0"/>
          <c:order val="0"/>
          <c:dPt>
            <c:idx val="0"/>
            <c:bubble3D val="0"/>
            <c:spPr>
              <a:solidFill>
                <a:schemeClr val="accent1"/>
              </a:solidFill>
              <a:ln>
                <a:noFill/>
              </a:ln>
            </c:spPr>
            <c:extLst>
              <c:ext xmlns:c16="http://schemas.microsoft.com/office/drawing/2014/chart" uri="{C3380CC4-5D6E-409C-BE32-E72D297353CC}">
                <c16:uniqueId val="{00000000-5FDD-4A50-AF3F-1D98CAE52C73}"/>
              </c:ext>
            </c:extLst>
          </c:dPt>
          <c:dPt>
            <c:idx val="1"/>
            <c:bubble3D val="0"/>
            <c:spPr>
              <a:solidFill>
                <a:schemeClr val="accent2"/>
              </a:solidFill>
              <a:ln>
                <a:noFill/>
              </a:ln>
            </c:spPr>
            <c:extLst>
              <c:ext xmlns:c16="http://schemas.microsoft.com/office/drawing/2014/chart" uri="{C3380CC4-5D6E-409C-BE32-E72D297353CC}">
                <c16:uniqueId val="{00000001-5FDD-4A50-AF3F-1D98CAE52C73}"/>
              </c:ext>
            </c:extLst>
          </c:dPt>
          <c:dPt>
            <c:idx val="2"/>
            <c:bubble3D val="0"/>
            <c:spPr>
              <a:solidFill>
                <a:schemeClr val="accent3"/>
              </a:solidFill>
              <a:ln>
                <a:noFill/>
              </a:ln>
            </c:spPr>
            <c:extLst>
              <c:ext xmlns:c16="http://schemas.microsoft.com/office/drawing/2014/chart" uri="{C3380CC4-5D6E-409C-BE32-E72D297353CC}">
                <c16:uniqueId val="{00000002-5FDD-4A50-AF3F-1D98CAE52C73}"/>
              </c:ext>
            </c:extLst>
          </c:dPt>
          <c:dPt>
            <c:idx val="3"/>
            <c:bubble3D val="0"/>
            <c:spPr>
              <a:solidFill>
                <a:schemeClr val="accent4"/>
              </a:solidFill>
              <a:ln>
                <a:noFill/>
              </a:ln>
            </c:spPr>
            <c:extLst>
              <c:ext xmlns:c16="http://schemas.microsoft.com/office/drawing/2014/chart" uri="{C3380CC4-5D6E-409C-BE32-E72D297353CC}">
                <c16:uniqueId val="{00000003-5FDD-4A50-AF3F-1D98CAE52C73}"/>
              </c:ext>
            </c:extLst>
          </c:dPt>
          <c:dPt>
            <c:idx val="4"/>
            <c:bubble3D val="0"/>
            <c:spPr>
              <a:solidFill>
                <a:schemeClr val="accent5"/>
              </a:solidFill>
              <a:ln>
                <a:noFill/>
              </a:ln>
            </c:spPr>
            <c:extLst>
              <c:ext xmlns:c16="http://schemas.microsoft.com/office/drawing/2014/chart" uri="{C3380CC4-5D6E-409C-BE32-E72D297353CC}">
                <c16:uniqueId val="{00000004-5FDD-4A50-AF3F-1D98CAE52C73}"/>
              </c:ext>
            </c:extLst>
          </c:dPt>
          <c:dPt>
            <c:idx val="5"/>
            <c:bubble3D val="0"/>
            <c:spPr>
              <a:solidFill>
                <a:schemeClr val="accent6"/>
              </a:solidFill>
              <a:ln>
                <a:noFill/>
              </a:ln>
            </c:spPr>
            <c:extLst>
              <c:ext xmlns:c16="http://schemas.microsoft.com/office/drawing/2014/chart" uri="{C3380CC4-5D6E-409C-BE32-E72D297353CC}">
                <c16:uniqueId val="{00000005-5FDD-4A50-AF3F-1D98CAE52C73}"/>
              </c:ext>
            </c:extLst>
          </c:dPt>
          <c:dPt>
            <c:idx val="6"/>
            <c:bubble3D val="0"/>
            <c:spPr>
              <a:solidFill>
                <a:schemeClr val="accent1"/>
              </a:solidFill>
              <a:ln>
                <a:noFill/>
              </a:ln>
            </c:spPr>
            <c:extLst>
              <c:ext xmlns:c16="http://schemas.microsoft.com/office/drawing/2014/chart" uri="{C3380CC4-5D6E-409C-BE32-E72D297353CC}">
                <c16:uniqueId val="{00000006-5FDD-4A50-AF3F-1D98CAE52C73}"/>
              </c:ext>
            </c:extLst>
          </c:dPt>
          <c:dPt>
            <c:idx val="7"/>
            <c:bubble3D val="0"/>
            <c:spPr>
              <a:solidFill>
                <a:schemeClr val="accent2"/>
              </a:solidFill>
              <a:ln>
                <a:noFill/>
              </a:ln>
            </c:spPr>
            <c:extLst>
              <c:ext xmlns:c16="http://schemas.microsoft.com/office/drawing/2014/chart" uri="{C3380CC4-5D6E-409C-BE32-E72D297353CC}">
                <c16:uniqueId val="{00000007-5FDD-4A50-AF3F-1D98CAE52C73}"/>
              </c:ext>
            </c:extLst>
          </c:dPt>
          <c:dPt>
            <c:idx val="8"/>
            <c:bubble3D val="0"/>
            <c:spPr>
              <a:solidFill>
                <a:schemeClr val="accent3"/>
              </a:solidFill>
              <a:ln>
                <a:noFill/>
              </a:ln>
            </c:spPr>
            <c:extLst>
              <c:ext xmlns:c16="http://schemas.microsoft.com/office/drawing/2014/chart" uri="{C3380CC4-5D6E-409C-BE32-E72D297353CC}">
                <c16:uniqueId val="{00000008-5FDD-4A50-AF3F-1D98CAE52C73}"/>
              </c:ext>
            </c:extLst>
          </c:dPt>
          <c:dPt>
            <c:idx val="9"/>
            <c:bubble3D val="0"/>
            <c:spPr>
              <a:solidFill>
                <a:schemeClr val="accent4"/>
              </a:solidFill>
              <a:ln>
                <a:noFill/>
              </a:ln>
            </c:spPr>
            <c:extLst>
              <c:ext xmlns:c16="http://schemas.microsoft.com/office/drawing/2014/chart" uri="{C3380CC4-5D6E-409C-BE32-E72D297353CC}">
                <c16:uniqueId val="{00000009-5FDD-4A50-AF3F-1D98CAE52C73}"/>
              </c:ext>
            </c:extLst>
          </c:dPt>
          <c:dPt>
            <c:idx val="10"/>
            <c:bubble3D val="0"/>
            <c:spPr>
              <a:solidFill>
                <a:schemeClr val="accent5"/>
              </a:solidFill>
              <a:ln>
                <a:noFill/>
              </a:ln>
            </c:spPr>
            <c:extLst>
              <c:ext xmlns:c16="http://schemas.microsoft.com/office/drawing/2014/chart" uri="{C3380CC4-5D6E-409C-BE32-E72D297353CC}">
                <c16:uniqueId val="{0000000A-5FDD-4A50-AF3F-1D98CAE52C73}"/>
              </c:ext>
            </c:extLst>
          </c:dPt>
          <c:dLbls>
            <c:dLbl>
              <c:idx val="0"/>
              <c:layout>
                <c:manualLayout>
                  <c:x val="6.1068702290076333E-2"/>
                  <c:y val="8.4745762711864406E-3"/>
                </c:manualLayout>
              </c:layout>
              <c:numFmt formatCode="#,##0&quot;%&quot;;&quot;-&quot;#,##0&quot;%&quot;" sourceLinked="0"/>
              <c:spPr>
                <a:noFill/>
                <a:ln>
                  <a:noFill/>
                </a:ln>
              </c:spPr>
              <c:txPr>
                <a:bodyPr wrap="none"/>
                <a:lstStyle/>
                <a:p>
                  <a:pPr>
                    <a:defRPr sz="800" kern="1200">
                      <a:solidFill>
                        <a:schemeClr val="bg1"/>
                      </a:solidFill>
                      <a:latin typeface="Lato Light"/>
                      <a:ea typeface="Lato Light"/>
                      <a:cs typeface="Lato Light"/>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5FDD-4A50-AF3F-1D98CAE52C73}"/>
                </c:ext>
              </c:extLst>
            </c:dLbl>
            <c:dLbl>
              <c:idx val="1"/>
              <c:layout>
                <c:manualLayout>
                  <c:x val="-3.8167938931297711E-2"/>
                  <c:y val="4.9435028248587573E-2"/>
                </c:manualLayout>
              </c:layout>
              <c:numFmt formatCode="#,##0&quot;%&quot;;&quot;-&quot;#,##0&quot;%&quot;" sourceLinked="0"/>
              <c:spPr>
                <a:noFill/>
                <a:ln>
                  <a:noFill/>
                </a:ln>
              </c:spPr>
              <c:txPr>
                <a:bodyPr wrap="none"/>
                <a:lstStyle/>
                <a:p>
                  <a:pPr>
                    <a:defRPr sz="800" kern="1200">
                      <a:solidFill>
                        <a:schemeClr val="tx1"/>
                      </a:solidFill>
                      <a:latin typeface="Lato Light"/>
                      <a:ea typeface="Lato Light"/>
                      <a:cs typeface="Lato Light"/>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5FDD-4A50-AF3F-1D98CAE52C73}"/>
                </c:ext>
              </c:extLst>
            </c:dLbl>
            <c:dLbl>
              <c:idx val="2"/>
              <c:layout>
                <c:manualLayout>
                  <c:x val="-6.5926439972241499E-2"/>
                  <c:y val="2.6129943502824857E-2"/>
                </c:manualLayout>
              </c:layout>
              <c:numFmt formatCode="#,##0&quot;%&quot;;&quot;-&quot;#,##0&quot;%&quot;" sourceLinked="0"/>
              <c:spPr>
                <a:noFill/>
                <a:ln>
                  <a:noFill/>
                </a:ln>
              </c:spPr>
              <c:txPr>
                <a:bodyPr wrap="none"/>
                <a:lstStyle/>
                <a:p>
                  <a:pPr>
                    <a:defRPr sz="800" kern="1200">
                      <a:solidFill>
                        <a:schemeClr val="tx1"/>
                      </a:solidFill>
                      <a:latin typeface="Lato Light"/>
                      <a:ea typeface="Lato Light"/>
                      <a:cs typeface="Lato Light"/>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5FDD-4A50-AF3F-1D98CAE52C73}"/>
                </c:ext>
              </c:extLst>
            </c:dLbl>
            <c:dLbl>
              <c:idx val="3"/>
              <c:layout>
                <c:manualLayout>
                  <c:x val="-7.6335877862595422E-2"/>
                  <c:y val="-6.3559322033898309E-3"/>
                </c:manualLayout>
              </c:layout>
              <c:numFmt formatCode="#,##0&quot;%&quot;;&quot;-&quot;#,##0&quot;%&quot;" sourceLinked="0"/>
              <c:spPr>
                <a:noFill/>
                <a:ln>
                  <a:noFill/>
                </a:ln>
              </c:spPr>
              <c:txPr>
                <a:bodyPr wrap="none"/>
                <a:lstStyle/>
                <a:p>
                  <a:pPr>
                    <a:defRPr sz="800" kern="1200">
                      <a:solidFill>
                        <a:schemeClr val="tx1"/>
                      </a:solidFill>
                      <a:latin typeface="Lato Light"/>
                      <a:ea typeface="Lato Light"/>
                      <a:cs typeface="Lato Light"/>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5FDD-4A50-AF3F-1D98CAE52C73}"/>
                </c:ext>
              </c:extLst>
            </c:dLbl>
            <c:dLbl>
              <c:idx val="4"/>
              <c:layout>
                <c:manualLayout>
                  <c:x val="-6.3150589868147117E-2"/>
                  <c:y val="-3.3898305084745763E-2"/>
                </c:manualLayout>
              </c:layout>
              <c:numFmt formatCode="#,##0&quot;%&quot;;&quot;-&quot;#,##0&quot;%&quot;" sourceLinked="0"/>
              <c:spPr>
                <a:noFill/>
                <a:ln>
                  <a:noFill/>
                </a:ln>
              </c:spPr>
              <c:txPr>
                <a:bodyPr wrap="none"/>
                <a:lstStyle/>
                <a:p>
                  <a:pPr>
                    <a:defRPr sz="800" kern="1200">
                      <a:solidFill>
                        <a:schemeClr val="bg1"/>
                      </a:solidFill>
                      <a:latin typeface="Lato Light"/>
                      <a:ea typeface="Lato Light"/>
                      <a:cs typeface="Lato Light"/>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5FDD-4A50-AF3F-1D98CAE52C73}"/>
                </c:ext>
              </c:extLst>
            </c:dLbl>
            <c:dLbl>
              <c:idx val="5"/>
              <c:layout>
                <c:manualLayout>
                  <c:x val="-5.2741151977793201E-2"/>
                  <c:y val="-4.8728813559322036E-2"/>
                </c:manualLayout>
              </c:layout>
              <c:numFmt formatCode="#,##0&quot;%&quot;;&quot;-&quot;#,##0&quot;%&quot;" sourceLinked="0"/>
              <c:spPr>
                <a:noFill/>
                <a:ln>
                  <a:noFill/>
                </a:ln>
              </c:spPr>
              <c:txPr>
                <a:bodyPr wrap="none"/>
                <a:lstStyle/>
                <a:p>
                  <a:pPr>
                    <a:defRPr sz="800" kern="1200">
                      <a:solidFill>
                        <a:schemeClr val="bg1"/>
                      </a:solidFill>
                      <a:latin typeface="Lato Light"/>
                      <a:ea typeface="Lato Light"/>
                      <a:cs typeface="Lato Light"/>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5FDD-4A50-AF3F-1D98CAE52C73}"/>
                </c:ext>
              </c:extLst>
            </c:dLbl>
            <c:dLbl>
              <c:idx val="6"/>
              <c:layout>
                <c:manualLayout>
                  <c:x val="-4.2331714087439277E-2"/>
                  <c:y val="-6.0028248587570623E-2"/>
                </c:manualLayout>
              </c:layout>
              <c:numFmt formatCode="#,##0&quot;%&quot;;&quot;-&quot;#,##0&quot;%&quot;" sourceLinked="0"/>
              <c:spPr>
                <a:noFill/>
                <a:ln>
                  <a:noFill/>
                </a:ln>
              </c:spPr>
              <c:txPr>
                <a:bodyPr wrap="none"/>
                <a:lstStyle/>
                <a:p>
                  <a:pPr>
                    <a:defRPr sz="800" kern="1200">
                      <a:solidFill>
                        <a:schemeClr val="bg1"/>
                      </a:solidFill>
                      <a:latin typeface="Lato Light"/>
                      <a:ea typeface="Lato Light"/>
                      <a:cs typeface="Lato Light"/>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5FDD-4A50-AF3F-1D98CAE52C7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Sheet1!$A$1:$A$11</c:f>
              <c:numCache>
                <c:formatCode>General</c:formatCode>
                <c:ptCount val="11"/>
                <c:pt idx="0">
                  <c:v>55.242966751918154</c:v>
                </c:pt>
                <c:pt idx="1">
                  <c:v>10.400682011935208</c:v>
                </c:pt>
                <c:pt idx="2">
                  <c:v>6.5566147407579631</c:v>
                </c:pt>
                <c:pt idx="3">
                  <c:v>7.7268852204913587</c:v>
                </c:pt>
                <c:pt idx="4">
                  <c:v>5.0608385646748824</c:v>
                </c:pt>
                <c:pt idx="5">
                  <c:v>2.9063008602650546</c:v>
                </c:pt>
                <c:pt idx="6">
                  <c:v>4.154072696272185</c:v>
                </c:pt>
                <c:pt idx="7">
                  <c:v>2.4180423157405255</c:v>
                </c:pt>
                <c:pt idx="8">
                  <c:v>1.813531736805394</c:v>
                </c:pt>
                <c:pt idx="9">
                  <c:v>2.1157870262729599</c:v>
                </c:pt>
                <c:pt idx="10">
                  <c:v>1.6042780748663104</c:v>
                </c:pt>
              </c:numCache>
            </c:numRef>
          </c:val>
          <c:extLst>
            <c:ext xmlns:c16="http://schemas.microsoft.com/office/drawing/2014/chart" uri="{C3380CC4-5D6E-409C-BE32-E72D297353CC}">
              <c16:uniqueId val="{0000000B-5FDD-4A50-AF3F-1D98CAE52C73}"/>
            </c:ext>
          </c:extLst>
        </c:ser>
        <c:dLbls>
          <c:showLegendKey val="0"/>
          <c:showVal val="0"/>
          <c:showCatName val="0"/>
          <c:showSerName val="0"/>
          <c:showPercent val="0"/>
          <c:showBubbleSize val="0"/>
          <c:showLeaderLines val="1"/>
        </c:dLbls>
        <c:firstSliceAng val="0"/>
        <c:holeSize val="50"/>
      </c:doughnutChart>
    </c:plotArea>
    <c:plotVisOnly val="0"/>
    <c:dispBlanksAs val="gap"/>
    <c:showDLblsOverMax val="1"/>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723163841807911E-2"/>
          <c:y val="3.6723163841807911E-2"/>
          <c:w val="0.92655367231638419"/>
          <c:h val="0.92655367231638419"/>
        </c:manualLayout>
      </c:layout>
      <c:doughnutChart>
        <c:varyColors val="0"/>
        <c:ser>
          <c:idx val="0"/>
          <c:order val="0"/>
          <c:dPt>
            <c:idx val="0"/>
            <c:bubble3D val="0"/>
            <c:spPr>
              <a:solidFill>
                <a:schemeClr val="accent1"/>
              </a:solidFill>
              <a:ln>
                <a:noFill/>
              </a:ln>
            </c:spPr>
            <c:extLst>
              <c:ext xmlns:c16="http://schemas.microsoft.com/office/drawing/2014/chart" uri="{C3380CC4-5D6E-409C-BE32-E72D297353CC}">
                <c16:uniqueId val="{00000000-A8E3-47C7-891B-54BC638240B4}"/>
              </c:ext>
            </c:extLst>
          </c:dPt>
          <c:dPt>
            <c:idx val="1"/>
            <c:bubble3D val="0"/>
            <c:spPr>
              <a:solidFill>
                <a:schemeClr val="accent2"/>
              </a:solidFill>
              <a:ln>
                <a:noFill/>
              </a:ln>
            </c:spPr>
            <c:extLst>
              <c:ext xmlns:c16="http://schemas.microsoft.com/office/drawing/2014/chart" uri="{C3380CC4-5D6E-409C-BE32-E72D297353CC}">
                <c16:uniqueId val="{00000001-A8E3-47C7-891B-54BC638240B4}"/>
              </c:ext>
            </c:extLst>
          </c:dPt>
          <c:dPt>
            <c:idx val="2"/>
            <c:bubble3D val="0"/>
            <c:spPr>
              <a:solidFill>
                <a:schemeClr val="accent3"/>
              </a:solidFill>
              <a:ln>
                <a:noFill/>
              </a:ln>
            </c:spPr>
            <c:extLst>
              <c:ext xmlns:c16="http://schemas.microsoft.com/office/drawing/2014/chart" uri="{C3380CC4-5D6E-409C-BE32-E72D297353CC}">
                <c16:uniqueId val="{00000002-A8E3-47C7-891B-54BC638240B4}"/>
              </c:ext>
            </c:extLst>
          </c:dPt>
          <c:dPt>
            <c:idx val="3"/>
            <c:bubble3D val="0"/>
            <c:spPr>
              <a:solidFill>
                <a:schemeClr val="accent4"/>
              </a:solidFill>
              <a:ln>
                <a:noFill/>
              </a:ln>
            </c:spPr>
            <c:extLst>
              <c:ext xmlns:c16="http://schemas.microsoft.com/office/drawing/2014/chart" uri="{C3380CC4-5D6E-409C-BE32-E72D297353CC}">
                <c16:uniqueId val="{00000003-A8E3-47C7-891B-54BC638240B4}"/>
              </c:ext>
            </c:extLst>
          </c:dPt>
          <c:dPt>
            <c:idx val="4"/>
            <c:bubble3D val="0"/>
            <c:spPr>
              <a:solidFill>
                <a:schemeClr val="accent5"/>
              </a:solidFill>
              <a:ln>
                <a:noFill/>
              </a:ln>
            </c:spPr>
            <c:extLst>
              <c:ext xmlns:c16="http://schemas.microsoft.com/office/drawing/2014/chart" uri="{C3380CC4-5D6E-409C-BE32-E72D297353CC}">
                <c16:uniqueId val="{00000004-A8E3-47C7-891B-54BC638240B4}"/>
              </c:ext>
            </c:extLst>
          </c:dPt>
          <c:dPt>
            <c:idx val="5"/>
            <c:bubble3D val="0"/>
            <c:spPr>
              <a:solidFill>
                <a:schemeClr val="accent6"/>
              </a:solidFill>
              <a:ln>
                <a:noFill/>
              </a:ln>
            </c:spPr>
            <c:extLst>
              <c:ext xmlns:c16="http://schemas.microsoft.com/office/drawing/2014/chart" uri="{C3380CC4-5D6E-409C-BE32-E72D297353CC}">
                <c16:uniqueId val="{00000005-A8E3-47C7-891B-54BC638240B4}"/>
              </c:ext>
            </c:extLst>
          </c:dPt>
          <c:dPt>
            <c:idx val="6"/>
            <c:bubble3D val="0"/>
            <c:spPr>
              <a:solidFill>
                <a:schemeClr val="accent1"/>
              </a:solidFill>
              <a:ln>
                <a:noFill/>
              </a:ln>
            </c:spPr>
            <c:extLst>
              <c:ext xmlns:c16="http://schemas.microsoft.com/office/drawing/2014/chart" uri="{C3380CC4-5D6E-409C-BE32-E72D297353CC}">
                <c16:uniqueId val="{00000006-A8E3-47C7-891B-54BC638240B4}"/>
              </c:ext>
            </c:extLst>
          </c:dPt>
          <c:dPt>
            <c:idx val="7"/>
            <c:bubble3D val="0"/>
            <c:spPr>
              <a:solidFill>
                <a:schemeClr val="accent2"/>
              </a:solidFill>
              <a:ln>
                <a:noFill/>
              </a:ln>
            </c:spPr>
            <c:extLst>
              <c:ext xmlns:c16="http://schemas.microsoft.com/office/drawing/2014/chart" uri="{C3380CC4-5D6E-409C-BE32-E72D297353CC}">
                <c16:uniqueId val="{00000007-A8E3-47C7-891B-54BC638240B4}"/>
              </c:ext>
            </c:extLst>
          </c:dPt>
          <c:dPt>
            <c:idx val="8"/>
            <c:bubble3D val="0"/>
            <c:spPr>
              <a:solidFill>
                <a:schemeClr val="accent3"/>
              </a:solidFill>
              <a:ln>
                <a:noFill/>
              </a:ln>
            </c:spPr>
            <c:extLst>
              <c:ext xmlns:c16="http://schemas.microsoft.com/office/drawing/2014/chart" uri="{C3380CC4-5D6E-409C-BE32-E72D297353CC}">
                <c16:uniqueId val="{00000008-A8E3-47C7-891B-54BC638240B4}"/>
              </c:ext>
            </c:extLst>
          </c:dPt>
          <c:dPt>
            <c:idx val="9"/>
            <c:bubble3D val="0"/>
            <c:spPr>
              <a:solidFill>
                <a:schemeClr val="accent4"/>
              </a:solidFill>
              <a:ln>
                <a:noFill/>
              </a:ln>
            </c:spPr>
            <c:extLst>
              <c:ext xmlns:c16="http://schemas.microsoft.com/office/drawing/2014/chart" uri="{C3380CC4-5D6E-409C-BE32-E72D297353CC}">
                <c16:uniqueId val="{00000009-A8E3-47C7-891B-54BC638240B4}"/>
              </c:ext>
            </c:extLst>
          </c:dPt>
          <c:dPt>
            <c:idx val="10"/>
            <c:bubble3D val="0"/>
            <c:spPr>
              <a:solidFill>
                <a:schemeClr val="accent5"/>
              </a:solidFill>
              <a:ln>
                <a:noFill/>
              </a:ln>
            </c:spPr>
            <c:extLst>
              <c:ext xmlns:c16="http://schemas.microsoft.com/office/drawing/2014/chart" uri="{C3380CC4-5D6E-409C-BE32-E72D297353CC}">
                <c16:uniqueId val="{0000000A-A8E3-47C7-891B-54BC638240B4}"/>
              </c:ext>
            </c:extLst>
          </c:dPt>
          <c:dLbls>
            <c:dLbl>
              <c:idx val="0"/>
              <c:layout>
                <c:manualLayout>
                  <c:x val="5.2966101694915252E-2"/>
                  <c:y val="2.6129943502824857E-2"/>
                </c:manualLayout>
              </c:layout>
              <c:numFmt formatCode="#,##0&quot;%&quot;;&quot;-&quot;#,##0&quot;%&quot;" sourceLinked="0"/>
              <c:spPr>
                <a:noFill/>
                <a:ln>
                  <a:noFill/>
                </a:ln>
              </c:spPr>
              <c:txPr>
                <a:bodyPr wrap="none"/>
                <a:lstStyle/>
                <a:p>
                  <a:pPr>
                    <a:defRPr sz="800" kern="1200">
                      <a:solidFill>
                        <a:schemeClr val="bg1"/>
                      </a:solidFill>
                      <a:latin typeface="Lato Light"/>
                      <a:ea typeface="Lato Light"/>
                      <a:cs typeface="Lato Light"/>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A8E3-47C7-891B-54BC638240B4}"/>
                </c:ext>
              </c:extLst>
            </c:dLbl>
            <c:dLbl>
              <c:idx val="1"/>
              <c:layout>
                <c:manualLayout>
                  <c:x val="-5.9322033898305086E-2"/>
                  <c:y val="1.5536723163841809E-2"/>
                </c:manualLayout>
              </c:layout>
              <c:numFmt formatCode="#,##0&quot;%&quot;;&quot;-&quot;#,##0&quot;%&quot;" sourceLinked="0"/>
              <c:spPr>
                <a:noFill/>
                <a:ln>
                  <a:noFill/>
                </a:ln>
              </c:spPr>
              <c:txPr>
                <a:bodyPr wrap="none"/>
                <a:lstStyle/>
                <a:p>
                  <a:pPr>
                    <a:defRPr sz="800" kern="1200">
                      <a:solidFill>
                        <a:schemeClr val="tx1"/>
                      </a:solidFill>
                      <a:latin typeface="Lato Light"/>
                      <a:ea typeface="Lato Light"/>
                      <a:cs typeface="Lato Light"/>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A8E3-47C7-891B-54BC638240B4}"/>
                </c:ext>
              </c:extLst>
            </c:dLbl>
            <c:dLbl>
              <c:idx val="2"/>
              <c:layout>
                <c:manualLayout>
                  <c:x val="-7.2740112994350278E-2"/>
                  <c:y val="-1.9067796610169493E-2"/>
                </c:manualLayout>
              </c:layout>
              <c:numFmt formatCode="#,##0&quot;%&quot;;&quot;-&quot;#,##0&quot;%&quot;" sourceLinked="0"/>
              <c:spPr>
                <a:noFill/>
                <a:ln>
                  <a:noFill/>
                </a:ln>
              </c:spPr>
              <c:txPr>
                <a:bodyPr wrap="none"/>
                <a:lstStyle/>
                <a:p>
                  <a:pPr>
                    <a:defRPr sz="800" kern="1200">
                      <a:solidFill>
                        <a:schemeClr val="tx1"/>
                      </a:solidFill>
                      <a:latin typeface="Lato Light"/>
                      <a:ea typeface="Lato Light"/>
                      <a:cs typeface="Lato Light"/>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A8E3-47C7-891B-54BC638240B4}"/>
                </c:ext>
              </c:extLst>
            </c:dLbl>
            <c:dLbl>
              <c:idx val="3"/>
              <c:layout>
                <c:manualLayout>
                  <c:x val="-6.0734463276836161E-2"/>
                  <c:y val="-4.025423728813559E-2"/>
                </c:manualLayout>
              </c:layout>
              <c:numFmt formatCode="#,##0&quot;%&quot;;&quot;-&quot;#,##0&quot;%&quot;" sourceLinked="0"/>
              <c:spPr>
                <a:noFill/>
                <a:ln>
                  <a:noFill/>
                </a:ln>
              </c:spPr>
              <c:txPr>
                <a:bodyPr wrap="none"/>
                <a:lstStyle/>
                <a:p>
                  <a:pPr>
                    <a:defRPr sz="800" kern="1200">
                      <a:solidFill>
                        <a:schemeClr val="tx1"/>
                      </a:solidFill>
                      <a:latin typeface="Lato Light"/>
                      <a:ea typeface="Lato Light"/>
                      <a:cs typeface="Lato Light"/>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A8E3-47C7-891B-54BC638240B4}"/>
                </c:ext>
              </c:extLst>
            </c:dLbl>
            <c:dLbl>
              <c:idx val="4"/>
              <c:layout>
                <c:manualLayout>
                  <c:x val="-4.8728813559322036E-2"/>
                  <c:y val="-5.3672316384180789E-2"/>
                </c:manualLayout>
              </c:layout>
              <c:numFmt formatCode="#,##0&quot;%&quot;;&quot;-&quot;#,##0&quot;%&quot;" sourceLinked="0"/>
              <c:spPr>
                <a:noFill/>
                <a:ln>
                  <a:noFill/>
                </a:ln>
              </c:spPr>
              <c:txPr>
                <a:bodyPr wrap="none"/>
                <a:lstStyle/>
                <a:p>
                  <a:pPr>
                    <a:defRPr sz="800" kern="1200">
                      <a:solidFill>
                        <a:schemeClr val="bg1"/>
                      </a:solidFill>
                      <a:latin typeface="Lato Light"/>
                      <a:ea typeface="Lato Light"/>
                      <a:cs typeface="Lato Light"/>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A8E3-47C7-891B-54BC638240B4}"/>
                </c:ext>
              </c:extLst>
            </c:dLbl>
            <c:dLbl>
              <c:idx val="6"/>
              <c:layout>
                <c:manualLayout>
                  <c:x val="-3.3192090395480225E-2"/>
                  <c:y val="-6.8502824858757055E-2"/>
                </c:manualLayout>
              </c:layout>
              <c:numFmt formatCode="#,##0&quot;%&quot;;&quot;-&quot;#,##0&quot;%&quot;" sourceLinked="0"/>
              <c:spPr>
                <a:noFill/>
                <a:ln>
                  <a:noFill/>
                </a:ln>
              </c:spPr>
              <c:txPr>
                <a:bodyPr wrap="none"/>
                <a:lstStyle/>
                <a:p>
                  <a:pPr>
                    <a:defRPr sz="800" kern="1200">
                      <a:solidFill>
                        <a:schemeClr val="bg1"/>
                      </a:solidFill>
                      <a:latin typeface="Lato Light"/>
                      <a:ea typeface="Lato Light"/>
                      <a:cs typeface="Lato Light"/>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A8E3-47C7-891B-54BC638240B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Sheet1!$A$1:$A$11</c:f>
              <c:numCache>
                <c:formatCode>General</c:formatCode>
                <c:ptCount val="11"/>
                <c:pt idx="0">
                  <c:v>65.210325645352825</c:v>
                </c:pt>
                <c:pt idx="1">
                  <c:v>10.850678167385462</c:v>
                </c:pt>
                <c:pt idx="2">
                  <c:v>5.4190886930433155</c:v>
                </c:pt>
                <c:pt idx="3">
                  <c:v>5.1628226764172762</c:v>
                </c:pt>
                <c:pt idx="4">
                  <c:v>2.9001812613288331</c:v>
                </c:pt>
                <c:pt idx="5">
                  <c:v>1.7063566472904559</c:v>
                </c:pt>
                <c:pt idx="6">
                  <c:v>2.8314269641852614</c:v>
                </c:pt>
                <c:pt idx="7">
                  <c:v>1.6751046940433778</c:v>
                </c:pt>
                <c:pt idx="8">
                  <c:v>1.6376023501468842</c:v>
                </c:pt>
                <c:pt idx="9">
                  <c:v>1.3688355522220137</c:v>
                </c:pt>
                <c:pt idx="10">
                  <c:v>1.2375773485842865</c:v>
                </c:pt>
              </c:numCache>
            </c:numRef>
          </c:val>
          <c:extLst>
            <c:ext xmlns:c16="http://schemas.microsoft.com/office/drawing/2014/chart" uri="{C3380CC4-5D6E-409C-BE32-E72D297353CC}">
              <c16:uniqueId val="{0000000B-A8E3-47C7-891B-54BC638240B4}"/>
            </c:ext>
          </c:extLst>
        </c:ser>
        <c:dLbls>
          <c:showLegendKey val="0"/>
          <c:showVal val="0"/>
          <c:showCatName val="0"/>
          <c:showSerName val="0"/>
          <c:showPercent val="0"/>
          <c:showBubbleSize val="0"/>
          <c:showLeaderLines val="1"/>
        </c:dLbls>
        <c:firstSliceAng val="0"/>
        <c:holeSize val="50"/>
      </c:doughnutChart>
    </c:plotArea>
    <c:plotVisOnly val="0"/>
    <c:dispBlanksAs val="gap"/>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3088455772113939E-2"/>
          <c:y val="3.4946236559139782E-2"/>
          <c:w val="0.84895052473763122"/>
          <c:h val="0.92943548387096775"/>
        </c:manualLayout>
      </c:layout>
      <c:lineChart>
        <c:grouping val="standard"/>
        <c:varyColors val="0"/>
        <c:ser>
          <c:idx val="0"/>
          <c:order val="0"/>
          <c:spPr>
            <a:ln w="19050" algn="ctr">
              <a:solidFill>
                <a:schemeClr val="accent1"/>
              </a:solidFill>
              <a:prstDash val="solid"/>
            </a:ln>
          </c:spPr>
          <c:marker>
            <c:symbol val="none"/>
          </c:marker>
          <c:val>
            <c:numRef>
              <c:f>Sheet1!$A$1:$NU$1</c:f>
              <c:numCache>
                <c:formatCode>General</c:formatCode>
                <c:ptCount val="385"/>
                <c:pt idx="0">
                  <c:v>9.629999999999999</c:v>
                </c:pt>
                <c:pt idx="1">
                  <c:v>8.91</c:v>
                </c:pt>
                <c:pt idx="2">
                  <c:v>8.5</c:v>
                </c:pt>
                <c:pt idx="3">
                  <c:v>7.9600000000000009</c:v>
                </c:pt>
                <c:pt idx="4">
                  <c:v>7.82</c:v>
                </c:pt>
                <c:pt idx="5">
                  <c:v>7.41</c:v>
                </c:pt>
                <c:pt idx="6">
                  <c:v>7.3599999999999994</c:v>
                </c:pt>
                <c:pt idx="7">
                  <c:v>6.21</c:v>
                </c:pt>
                <c:pt idx="8">
                  <c:v>6.1400000000000006</c:v>
                </c:pt>
                <c:pt idx="9">
                  <c:v>5.83</c:v>
                </c:pt>
                <c:pt idx="10">
                  <c:v>5.81</c:v>
                </c:pt>
                <c:pt idx="11">
                  <c:v>5.6899999999999995</c:v>
                </c:pt>
                <c:pt idx="12">
                  <c:v>5.4899999999999993</c:v>
                </c:pt>
                <c:pt idx="13">
                  <c:v>5.42</c:v>
                </c:pt>
                <c:pt idx="14">
                  <c:v>5.0999999999999996</c:v>
                </c:pt>
                <c:pt idx="15">
                  <c:v>4.7600000000000007</c:v>
                </c:pt>
                <c:pt idx="16">
                  <c:v>4.7600000000000007</c:v>
                </c:pt>
                <c:pt idx="17">
                  <c:v>4.7600000000000007</c:v>
                </c:pt>
                <c:pt idx="18">
                  <c:v>4.67</c:v>
                </c:pt>
                <c:pt idx="19">
                  <c:v>4.42</c:v>
                </c:pt>
                <c:pt idx="20">
                  <c:v>4.3600000000000003</c:v>
                </c:pt>
                <c:pt idx="21">
                  <c:v>4.3499999999999996</c:v>
                </c:pt>
                <c:pt idx="22">
                  <c:v>4.24</c:v>
                </c:pt>
                <c:pt idx="23">
                  <c:v>4.2</c:v>
                </c:pt>
                <c:pt idx="24">
                  <c:v>4.1900000000000004</c:v>
                </c:pt>
                <c:pt idx="25">
                  <c:v>4.17</c:v>
                </c:pt>
                <c:pt idx="26">
                  <c:v>4.09</c:v>
                </c:pt>
                <c:pt idx="27">
                  <c:v>3.9699999999999998</c:v>
                </c:pt>
                <c:pt idx="28">
                  <c:v>3.9600000000000004</c:v>
                </c:pt>
                <c:pt idx="29">
                  <c:v>3.9600000000000004</c:v>
                </c:pt>
                <c:pt idx="30">
                  <c:v>3.92</c:v>
                </c:pt>
                <c:pt idx="31">
                  <c:v>3.91</c:v>
                </c:pt>
                <c:pt idx="32">
                  <c:v>3.7699999999999996</c:v>
                </c:pt>
                <c:pt idx="33">
                  <c:v>3.71</c:v>
                </c:pt>
                <c:pt idx="34">
                  <c:v>3.6999999999999997</c:v>
                </c:pt>
                <c:pt idx="35">
                  <c:v>3.6799999999999997</c:v>
                </c:pt>
                <c:pt idx="36">
                  <c:v>3.66</c:v>
                </c:pt>
                <c:pt idx="37">
                  <c:v>3.64</c:v>
                </c:pt>
                <c:pt idx="38">
                  <c:v>3.42</c:v>
                </c:pt>
                <c:pt idx="39">
                  <c:v>3.42</c:v>
                </c:pt>
                <c:pt idx="40">
                  <c:v>3.39</c:v>
                </c:pt>
                <c:pt idx="41">
                  <c:v>3.2300000000000004</c:v>
                </c:pt>
                <c:pt idx="42">
                  <c:v>3.2199999999999998</c:v>
                </c:pt>
                <c:pt idx="43">
                  <c:v>3.1300000000000003</c:v>
                </c:pt>
                <c:pt idx="44">
                  <c:v>3.09</c:v>
                </c:pt>
                <c:pt idx="45">
                  <c:v>3.05</c:v>
                </c:pt>
                <c:pt idx="46">
                  <c:v>3.04</c:v>
                </c:pt>
                <c:pt idx="47">
                  <c:v>3.02</c:v>
                </c:pt>
                <c:pt idx="48">
                  <c:v>3.01</c:v>
                </c:pt>
                <c:pt idx="49">
                  <c:v>2.98</c:v>
                </c:pt>
                <c:pt idx="50">
                  <c:v>2.96</c:v>
                </c:pt>
                <c:pt idx="51">
                  <c:v>2.96</c:v>
                </c:pt>
                <c:pt idx="52">
                  <c:v>2.9499999999999997</c:v>
                </c:pt>
                <c:pt idx="53">
                  <c:v>2.93</c:v>
                </c:pt>
                <c:pt idx="54">
                  <c:v>2.8899999999999997</c:v>
                </c:pt>
                <c:pt idx="55">
                  <c:v>2.87</c:v>
                </c:pt>
                <c:pt idx="56">
                  <c:v>2.81</c:v>
                </c:pt>
                <c:pt idx="57">
                  <c:v>2.71</c:v>
                </c:pt>
                <c:pt idx="58">
                  <c:v>2.7</c:v>
                </c:pt>
                <c:pt idx="59">
                  <c:v>2.7</c:v>
                </c:pt>
                <c:pt idx="60">
                  <c:v>2.68</c:v>
                </c:pt>
                <c:pt idx="61">
                  <c:v>2.65</c:v>
                </c:pt>
                <c:pt idx="62">
                  <c:v>2.65</c:v>
                </c:pt>
                <c:pt idx="63">
                  <c:v>2.5499999999999998</c:v>
                </c:pt>
                <c:pt idx="64">
                  <c:v>2.54</c:v>
                </c:pt>
                <c:pt idx="65">
                  <c:v>2.4699999999999998</c:v>
                </c:pt>
                <c:pt idx="66">
                  <c:v>2.4500000000000002</c:v>
                </c:pt>
                <c:pt idx="67">
                  <c:v>2.4500000000000002</c:v>
                </c:pt>
                <c:pt idx="68">
                  <c:v>2.4299999999999997</c:v>
                </c:pt>
                <c:pt idx="69">
                  <c:v>2.4</c:v>
                </c:pt>
                <c:pt idx="70">
                  <c:v>2.39</c:v>
                </c:pt>
                <c:pt idx="71">
                  <c:v>2.39</c:v>
                </c:pt>
                <c:pt idx="72">
                  <c:v>2.36</c:v>
                </c:pt>
                <c:pt idx="73">
                  <c:v>2.36</c:v>
                </c:pt>
                <c:pt idx="74">
                  <c:v>2.34</c:v>
                </c:pt>
                <c:pt idx="75">
                  <c:v>2.33</c:v>
                </c:pt>
                <c:pt idx="76">
                  <c:v>2.2800000000000002</c:v>
                </c:pt>
                <c:pt idx="77">
                  <c:v>2.27</c:v>
                </c:pt>
                <c:pt idx="78">
                  <c:v>2.27</c:v>
                </c:pt>
                <c:pt idx="79">
                  <c:v>2.27</c:v>
                </c:pt>
                <c:pt idx="80">
                  <c:v>2.2599999999999998</c:v>
                </c:pt>
                <c:pt idx="81">
                  <c:v>2.1999999999999997</c:v>
                </c:pt>
                <c:pt idx="82">
                  <c:v>2.19</c:v>
                </c:pt>
                <c:pt idx="83">
                  <c:v>2.1800000000000002</c:v>
                </c:pt>
                <c:pt idx="84">
                  <c:v>2.1800000000000002</c:v>
                </c:pt>
                <c:pt idx="85">
                  <c:v>2.16</c:v>
                </c:pt>
                <c:pt idx="86">
                  <c:v>2.16</c:v>
                </c:pt>
                <c:pt idx="87">
                  <c:v>2.1399999999999997</c:v>
                </c:pt>
                <c:pt idx="88">
                  <c:v>2.06</c:v>
                </c:pt>
                <c:pt idx="89">
                  <c:v>2.04</c:v>
                </c:pt>
                <c:pt idx="90">
                  <c:v>2.02</c:v>
                </c:pt>
                <c:pt idx="91">
                  <c:v>2.0099999999999998</c:v>
                </c:pt>
                <c:pt idx="92">
                  <c:v>1.9800000000000002</c:v>
                </c:pt>
                <c:pt idx="93">
                  <c:v>1.9800000000000002</c:v>
                </c:pt>
                <c:pt idx="94">
                  <c:v>1.96</c:v>
                </c:pt>
                <c:pt idx="95">
                  <c:v>1.94</c:v>
                </c:pt>
                <c:pt idx="96">
                  <c:v>1.9300000000000002</c:v>
                </c:pt>
                <c:pt idx="97">
                  <c:v>1.8900000000000001</c:v>
                </c:pt>
                <c:pt idx="98">
                  <c:v>1.8900000000000001</c:v>
                </c:pt>
                <c:pt idx="99">
                  <c:v>1.87</c:v>
                </c:pt>
                <c:pt idx="100">
                  <c:v>1.87</c:v>
                </c:pt>
                <c:pt idx="101">
                  <c:v>1.87</c:v>
                </c:pt>
                <c:pt idx="102">
                  <c:v>1.8599999999999999</c:v>
                </c:pt>
                <c:pt idx="103">
                  <c:v>1.8399999999999999</c:v>
                </c:pt>
                <c:pt idx="104">
                  <c:v>1.7999999999999998</c:v>
                </c:pt>
                <c:pt idx="105">
                  <c:v>1.79</c:v>
                </c:pt>
                <c:pt idx="106">
                  <c:v>1.79</c:v>
                </c:pt>
                <c:pt idx="107">
                  <c:v>1.77</c:v>
                </c:pt>
                <c:pt idx="108">
                  <c:v>1.77</c:v>
                </c:pt>
                <c:pt idx="109">
                  <c:v>1.7500000000000002</c:v>
                </c:pt>
                <c:pt idx="110">
                  <c:v>1.7500000000000002</c:v>
                </c:pt>
                <c:pt idx="111">
                  <c:v>1.7399999999999998</c:v>
                </c:pt>
                <c:pt idx="112">
                  <c:v>1.7399999999999998</c:v>
                </c:pt>
                <c:pt idx="113">
                  <c:v>1.7399999999999998</c:v>
                </c:pt>
                <c:pt idx="114">
                  <c:v>1.73</c:v>
                </c:pt>
                <c:pt idx="115">
                  <c:v>1.71</c:v>
                </c:pt>
                <c:pt idx="116">
                  <c:v>1.69</c:v>
                </c:pt>
                <c:pt idx="117">
                  <c:v>1.6400000000000001</c:v>
                </c:pt>
                <c:pt idx="118">
                  <c:v>1.63</c:v>
                </c:pt>
                <c:pt idx="119">
                  <c:v>1.6099999999999999</c:v>
                </c:pt>
                <c:pt idx="120">
                  <c:v>1.59</c:v>
                </c:pt>
                <c:pt idx="121">
                  <c:v>1.58</c:v>
                </c:pt>
                <c:pt idx="122">
                  <c:v>1.5599999999999998</c:v>
                </c:pt>
                <c:pt idx="123">
                  <c:v>1.5599999999999998</c:v>
                </c:pt>
                <c:pt idx="124">
                  <c:v>1.5599999999999998</c:v>
                </c:pt>
                <c:pt idx="125">
                  <c:v>1.5599999999999998</c:v>
                </c:pt>
                <c:pt idx="126">
                  <c:v>1.54</c:v>
                </c:pt>
                <c:pt idx="127">
                  <c:v>1.53</c:v>
                </c:pt>
                <c:pt idx="128">
                  <c:v>1.52</c:v>
                </c:pt>
                <c:pt idx="129">
                  <c:v>1.52</c:v>
                </c:pt>
                <c:pt idx="130">
                  <c:v>1.51</c:v>
                </c:pt>
                <c:pt idx="131">
                  <c:v>1.5</c:v>
                </c:pt>
                <c:pt idx="132">
                  <c:v>1.5</c:v>
                </c:pt>
                <c:pt idx="133">
                  <c:v>1.5</c:v>
                </c:pt>
                <c:pt idx="134">
                  <c:v>1.49</c:v>
                </c:pt>
                <c:pt idx="135">
                  <c:v>1.49</c:v>
                </c:pt>
                <c:pt idx="136">
                  <c:v>1.47</c:v>
                </c:pt>
                <c:pt idx="137">
                  <c:v>1.46</c:v>
                </c:pt>
                <c:pt idx="138">
                  <c:v>1.4500000000000002</c:v>
                </c:pt>
                <c:pt idx="139">
                  <c:v>1.43</c:v>
                </c:pt>
                <c:pt idx="140">
                  <c:v>1.4200000000000002</c:v>
                </c:pt>
                <c:pt idx="141">
                  <c:v>1.41</c:v>
                </c:pt>
                <c:pt idx="142">
                  <c:v>1.41</c:v>
                </c:pt>
                <c:pt idx="143">
                  <c:v>1.4000000000000001</c:v>
                </c:pt>
                <c:pt idx="144">
                  <c:v>1.38</c:v>
                </c:pt>
                <c:pt idx="145">
                  <c:v>1.38</c:v>
                </c:pt>
                <c:pt idx="146">
                  <c:v>1.37</c:v>
                </c:pt>
                <c:pt idx="147">
                  <c:v>1.37</c:v>
                </c:pt>
                <c:pt idx="148">
                  <c:v>1.3599999999999999</c:v>
                </c:pt>
                <c:pt idx="149">
                  <c:v>1.34</c:v>
                </c:pt>
                <c:pt idx="150">
                  <c:v>1.34</c:v>
                </c:pt>
                <c:pt idx="151">
                  <c:v>1.3299999999999998</c:v>
                </c:pt>
                <c:pt idx="152">
                  <c:v>1.3299999999999998</c:v>
                </c:pt>
                <c:pt idx="153">
                  <c:v>1.31</c:v>
                </c:pt>
                <c:pt idx="154">
                  <c:v>1.31</c:v>
                </c:pt>
                <c:pt idx="155">
                  <c:v>1.3</c:v>
                </c:pt>
                <c:pt idx="156">
                  <c:v>1.3</c:v>
                </c:pt>
                <c:pt idx="157">
                  <c:v>1.28</c:v>
                </c:pt>
                <c:pt idx="158">
                  <c:v>1.28</c:v>
                </c:pt>
                <c:pt idx="159">
                  <c:v>1.27</c:v>
                </c:pt>
                <c:pt idx="160">
                  <c:v>1.25</c:v>
                </c:pt>
                <c:pt idx="161">
                  <c:v>1.25</c:v>
                </c:pt>
                <c:pt idx="162">
                  <c:v>1.24</c:v>
                </c:pt>
                <c:pt idx="163">
                  <c:v>1.23</c:v>
                </c:pt>
                <c:pt idx="164">
                  <c:v>1.23</c:v>
                </c:pt>
                <c:pt idx="165">
                  <c:v>1.23</c:v>
                </c:pt>
                <c:pt idx="166">
                  <c:v>1.22</c:v>
                </c:pt>
                <c:pt idx="167">
                  <c:v>1.1900000000000002</c:v>
                </c:pt>
                <c:pt idx="168">
                  <c:v>1.17</c:v>
                </c:pt>
                <c:pt idx="169">
                  <c:v>1.1599999999999999</c:v>
                </c:pt>
                <c:pt idx="170">
                  <c:v>1.1499999999999999</c:v>
                </c:pt>
                <c:pt idx="171">
                  <c:v>1.1199999999999999</c:v>
                </c:pt>
                <c:pt idx="172">
                  <c:v>1.0999999999999999</c:v>
                </c:pt>
                <c:pt idx="173">
                  <c:v>1.0999999999999999</c:v>
                </c:pt>
                <c:pt idx="174">
                  <c:v>1.0999999999999999</c:v>
                </c:pt>
                <c:pt idx="175">
                  <c:v>1.08</c:v>
                </c:pt>
                <c:pt idx="176">
                  <c:v>1.08</c:v>
                </c:pt>
                <c:pt idx="177">
                  <c:v>1.08</c:v>
                </c:pt>
                <c:pt idx="178">
                  <c:v>1.08</c:v>
                </c:pt>
                <c:pt idx="179">
                  <c:v>1.08</c:v>
                </c:pt>
                <c:pt idx="180">
                  <c:v>1.0699999999999998</c:v>
                </c:pt>
                <c:pt idx="181">
                  <c:v>1.04</c:v>
                </c:pt>
                <c:pt idx="182">
                  <c:v>1.04</c:v>
                </c:pt>
                <c:pt idx="183">
                  <c:v>1.03</c:v>
                </c:pt>
                <c:pt idx="184">
                  <c:v>1.01</c:v>
                </c:pt>
                <c:pt idx="185">
                  <c:v>1.01</c:v>
                </c:pt>
                <c:pt idx="186">
                  <c:v>1</c:v>
                </c:pt>
                <c:pt idx="187">
                  <c:v>0.9900000000000001</c:v>
                </c:pt>
                <c:pt idx="188">
                  <c:v>0.96</c:v>
                </c:pt>
                <c:pt idx="189">
                  <c:v>0.96</c:v>
                </c:pt>
                <c:pt idx="190">
                  <c:v>0.96</c:v>
                </c:pt>
                <c:pt idx="191">
                  <c:v>0.94000000000000006</c:v>
                </c:pt>
                <c:pt idx="192">
                  <c:v>0.92999999999999994</c:v>
                </c:pt>
                <c:pt idx="193">
                  <c:v>0.91999999999999993</c:v>
                </c:pt>
                <c:pt idx="194">
                  <c:v>0.89999999999999991</c:v>
                </c:pt>
                <c:pt idx="195">
                  <c:v>0.89999999999999991</c:v>
                </c:pt>
                <c:pt idx="196">
                  <c:v>0.88</c:v>
                </c:pt>
                <c:pt idx="197">
                  <c:v>0.86999999999999988</c:v>
                </c:pt>
                <c:pt idx="198">
                  <c:v>0.85000000000000009</c:v>
                </c:pt>
                <c:pt idx="199">
                  <c:v>0.80999999999999994</c:v>
                </c:pt>
                <c:pt idx="200">
                  <c:v>0.80999999999999994</c:v>
                </c:pt>
                <c:pt idx="201">
                  <c:v>0.80999999999999994</c:v>
                </c:pt>
                <c:pt idx="202">
                  <c:v>0.77</c:v>
                </c:pt>
                <c:pt idx="203">
                  <c:v>0.75</c:v>
                </c:pt>
                <c:pt idx="204">
                  <c:v>0.75</c:v>
                </c:pt>
                <c:pt idx="205">
                  <c:v>0.70000000000000007</c:v>
                </c:pt>
                <c:pt idx="206">
                  <c:v>0.67999999999999994</c:v>
                </c:pt>
                <c:pt idx="207">
                  <c:v>0.66</c:v>
                </c:pt>
                <c:pt idx="208">
                  <c:v>0.64</c:v>
                </c:pt>
                <c:pt idx="209">
                  <c:v>0.64</c:v>
                </c:pt>
                <c:pt idx="210">
                  <c:v>0.63</c:v>
                </c:pt>
                <c:pt idx="211">
                  <c:v>0.61</c:v>
                </c:pt>
                <c:pt idx="212">
                  <c:v>0.57999999999999996</c:v>
                </c:pt>
                <c:pt idx="213">
                  <c:v>0.57000000000000006</c:v>
                </c:pt>
                <c:pt idx="214">
                  <c:v>0.52</c:v>
                </c:pt>
                <c:pt idx="215">
                  <c:v>0.45999999999999996</c:v>
                </c:pt>
                <c:pt idx="216">
                  <c:v>0.44</c:v>
                </c:pt>
                <c:pt idx="217">
                  <c:v>0.43</c:v>
                </c:pt>
                <c:pt idx="218">
                  <c:v>0.41000000000000003</c:v>
                </c:pt>
                <c:pt idx="219">
                  <c:v>0.37</c:v>
                </c:pt>
                <c:pt idx="220">
                  <c:v>0.36</c:v>
                </c:pt>
                <c:pt idx="221">
                  <c:v>0.36</c:v>
                </c:pt>
                <c:pt idx="222">
                  <c:v>0.28999999999999998</c:v>
                </c:pt>
                <c:pt idx="223">
                  <c:v>0.22999999999999998</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pt idx="278">
                  <c:v>0</c:v>
                </c:pt>
                <c:pt idx="279">
                  <c:v>0</c:v>
                </c:pt>
                <c:pt idx="280">
                  <c:v>0</c:v>
                </c:pt>
                <c:pt idx="281">
                  <c:v>0</c:v>
                </c:pt>
                <c:pt idx="282">
                  <c:v>0</c:v>
                </c:pt>
                <c:pt idx="283">
                  <c:v>0</c:v>
                </c:pt>
                <c:pt idx="284">
                  <c:v>0</c:v>
                </c:pt>
                <c:pt idx="285">
                  <c:v>0</c:v>
                </c:pt>
                <c:pt idx="286">
                  <c:v>0</c:v>
                </c:pt>
                <c:pt idx="287">
                  <c:v>0</c:v>
                </c:pt>
                <c:pt idx="288">
                  <c:v>0</c:v>
                </c:pt>
                <c:pt idx="289">
                  <c:v>0</c:v>
                </c:pt>
                <c:pt idx="290">
                  <c:v>0</c:v>
                </c:pt>
                <c:pt idx="291">
                  <c:v>0</c:v>
                </c:pt>
                <c:pt idx="292">
                  <c:v>0</c:v>
                </c:pt>
                <c:pt idx="293">
                  <c:v>0</c:v>
                </c:pt>
                <c:pt idx="294">
                  <c:v>0</c:v>
                </c:pt>
                <c:pt idx="295">
                  <c:v>0</c:v>
                </c:pt>
                <c:pt idx="296">
                  <c:v>0</c:v>
                </c:pt>
                <c:pt idx="297">
                  <c:v>0</c:v>
                </c:pt>
                <c:pt idx="298">
                  <c:v>0</c:v>
                </c:pt>
                <c:pt idx="299">
                  <c:v>0</c:v>
                </c:pt>
                <c:pt idx="300">
                  <c:v>0</c:v>
                </c:pt>
                <c:pt idx="301">
                  <c:v>0</c:v>
                </c:pt>
                <c:pt idx="302">
                  <c:v>0</c:v>
                </c:pt>
                <c:pt idx="303">
                  <c:v>0</c:v>
                </c:pt>
                <c:pt idx="304">
                  <c:v>0</c:v>
                </c:pt>
                <c:pt idx="305">
                  <c:v>0</c:v>
                </c:pt>
                <c:pt idx="306">
                  <c:v>0</c:v>
                </c:pt>
                <c:pt idx="307">
                  <c:v>0</c:v>
                </c:pt>
                <c:pt idx="308">
                  <c:v>0</c:v>
                </c:pt>
                <c:pt idx="309">
                  <c:v>0</c:v>
                </c:pt>
                <c:pt idx="310">
                  <c:v>0</c:v>
                </c:pt>
                <c:pt idx="311">
                  <c:v>0</c:v>
                </c:pt>
                <c:pt idx="312">
                  <c:v>0</c:v>
                </c:pt>
                <c:pt idx="313">
                  <c:v>0</c:v>
                </c:pt>
                <c:pt idx="314">
                  <c:v>0</c:v>
                </c:pt>
                <c:pt idx="315">
                  <c:v>0</c:v>
                </c:pt>
                <c:pt idx="316">
                  <c:v>0</c:v>
                </c:pt>
                <c:pt idx="317">
                  <c:v>0</c:v>
                </c:pt>
                <c:pt idx="318">
                  <c:v>0</c:v>
                </c:pt>
                <c:pt idx="319">
                  <c:v>0</c:v>
                </c:pt>
                <c:pt idx="320">
                  <c:v>0</c:v>
                </c:pt>
                <c:pt idx="321">
                  <c:v>0</c:v>
                </c:pt>
                <c:pt idx="322">
                  <c:v>0</c:v>
                </c:pt>
                <c:pt idx="323">
                  <c:v>0</c:v>
                </c:pt>
                <c:pt idx="324">
                  <c:v>0</c:v>
                </c:pt>
                <c:pt idx="325">
                  <c:v>0</c:v>
                </c:pt>
                <c:pt idx="326">
                  <c:v>0</c:v>
                </c:pt>
                <c:pt idx="327">
                  <c:v>0</c:v>
                </c:pt>
                <c:pt idx="328">
                  <c:v>0</c:v>
                </c:pt>
                <c:pt idx="329">
                  <c:v>0</c:v>
                </c:pt>
                <c:pt idx="330">
                  <c:v>0</c:v>
                </c:pt>
                <c:pt idx="331">
                  <c:v>0</c:v>
                </c:pt>
                <c:pt idx="332">
                  <c:v>0</c:v>
                </c:pt>
                <c:pt idx="333">
                  <c:v>0</c:v>
                </c:pt>
                <c:pt idx="334">
                  <c:v>0</c:v>
                </c:pt>
                <c:pt idx="335">
                  <c:v>0</c:v>
                </c:pt>
                <c:pt idx="336">
                  <c:v>0</c:v>
                </c:pt>
                <c:pt idx="337">
                  <c:v>0</c:v>
                </c:pt>
                <c:pt idx="338">
                  <c:v>0</c:v>
                </c:pt>
                <c:pt idx="339">
                  <c:v>0</c:v>
                </c:pt>
                <c:pt idx="340">
                  <c:v>0</c:v>
                </c:pt>
                <c:pt idx="341">
                  <c:v>0</c:v>
                </c:pt>
                <c:pt idx="342">
                  <c:v>0</c:v>
                </c:pt>
                <c:pt idx="343">
                  <c:v>0</c:v>
                </c:pt>
                <c:pt idx="344">
                  <c:v>0</c:v>
                </c:pt>
                <c:pt idx="345">
                  <c:v>0</c:v>
                </c:pt>
                <c:pt idx="346">
                  <c:v>0</c:v>
                </c:pt>
                <c:pt idx="347">
                  <c:v>0</c:v>
                </c:pt>
                <c:pt idx="348">
                  <c:v>0</c:v>
                </c:pt>
                <c:pt idx="349">
                  <c:v>0</c:v>
                </c:pt>
                <c:pt idx="350">
                  <c:v>0</c:v>
                </c:pt>
                <c:pt idx="351">
                  <c:v>0</c:v>
                </c:pt>
                <c:pt idx="352">
                  <c:v>0</c:v>
                </c:pt>
                <c:pt idx="353">
                  <c:v>0</c:v>
                </c:pt>
                <c:pt idx="354">
                  <c:v>0</c:v>
                </c:pt>
                <c:pt idx="355">
                  <c:v>0</c:v>
                </c:pt>
                <c:pt idx="356">
                  <c:v>0</c:v>
                </c:pt>
                <c:pt idx="357">
                  <c:v>0</c:v>
                </c:pt>
                <c:pt idx="358">
                  <c:v>0</c:v>
                </c:pt>
                <c:pt idx="359">
                  <c:v>0</c:v>
                </c:pt>
                <c:pt idx="360">
                  <c:v>0</c:v>
                </c:pt>
                <c:pt idx="361">
                  <c:v>0</c:v>
                </c:pt>
                <c:pt idx="362">
                  <c:v>0</c:v>
                </c:pt>
                <c:pt idx="363">
                  <c:v>0</c:v>
                </c:pt>
                <c:pt idx="364">
                  <c:v>0</c:v>
                </c:pt>
                <c:pt idx="365">
                  <c:v>0</c:v>
                </c:pt>
                <c:pt idx="366">
                  <c:v>0</c:v>
                </c:pt>
                <c:pt idx="367">
                  <c:v>0</c:v>
                </c:pt>
                <c:pt idx="368">
                  <c:v>0</c:v>
                </c:pt>
                <c:pt idx="369">
                  <c:v>0</c:v>
                </c:pt>
                <c:pt idx="370">
                  <c:v>0</c:v>
                </c:pt>
                <c:pt idx="371">
                  <c:v>0</c:v>
                </c:pt>
                <c:pt idx="372">
                  <c:v>0</c:v>
                </c:pt>
                <c:pt idx="373">
                  <c:v>0</c:v>
                </c:pt>
                <c:pt idx="374">
                  <c:v>0</c:v>
                </c:pt>
                <c:pt idx="375">
                  <c:v>0</c:v>
                </c:pt>
                <c:pt idx="376">
                  <c:v>0</c:v>
                </c:pt>
                <c:pt idx="377">
                  <c:v>0</c:v>
                </c:pt>
                <c:pt idx="378">
                  <c:v>0</c:v>
                </c:pt>
                <c:pt idx="379">
                  <c:v>0</c:v>
                </c:pt>
                <c:pt idx="380">
                  <c:v>0</c:v>
                </c:pt>
              </c:numCache>
            </c:numRef>
          </c:val>
          <c:smooth val="0"/>
          <c:extLst>
            <c:ext xmlns:c16="http://schemas.microsoft.com/office/drawing/2014/chart" uri="{C3380CC4-5D6E-409C-BE32-E72D297353CC}">
              <c16:uniqueId val="{00000000-AD9C-49E0-930A-58486A2D785A}"/>
            </c:ext>
          </c:extLst>
        </c:ser>
        <c:ser>
          <c:idx val="1"/>
          <c:order val="1"/>
          <c:spPr>
            <a:ln w="3175" algn="ctr">
              <a:solidFill>
                <a:schemeClr val="accent2"/>
              </a:solidFill>
              <a:prstDash val="lgDash"/>
            </a:ln>
          </c:spPr>
          <c:marker>
            <c:symbol val="none"/>
          </c:marker>
          <c:val>
            <c:numRef>
              <c:f>Sheet1!$A$2:$NU$2</c:f>
              <c:numCache>
                <c:formatCode>General</c:formatCode>
                <c:ptCount val="385"/>
                <c:pt idx="0">
                  <c:v>2.18E-2</c:v>
                </c:pt>
                <c:pt idx="1">
                  <c:v>1.01E-2</c:v>
                </c:pt>
                <c:pt idx="2">
                  <c:v>0.28699999999999998</c:v>
                </c:pt>
                <c:pt idx="3">
                  <c:v>1.1299999999999999E-2</c:v>
                </c:pt>
                <c:pt idx="4">
                  <c:v>2.9399999999999999E-2</c:v>
                </c:pt>
                <c:pt idx="5">
                  <c:v>2.7000000000000001E-3</c:v>
                </c:pt>
                <c:pt idx="6">
                  <c:v>1.6299999999999999E-2</c:v>
                </c:pt>
                <c:pt idx="7">
                  <c:v>7.4099999999999999E-2</c:v>
                </c:pt>
                <c:pt idx="8">
                  <c:v>3.4200000000000001E-2</c:v>
                </c:pt>
                <c:pt idx="9">
                  <c:v>4.2900000000000001E-2</c:v>
                </c:pt>
                <c:pt idx="10">
                  <c:v>0.1067</c:v>
                </c:pt>
                <c:pt idx="11">
                  <c:v>1.23E-2</c:v>
                </c:pt>
                <c:pt idx="12">
                  <c:v>9.1000000000000004E-3</c:v>
                </c:pt>
                <c:pt idx="13">
                  <c:v>3.32E-2</c:v>
                </c:pt>
                <c:pt idx="14">
                  <c:v>9.7999999999999997E-3</c:v>
                </c:pt>
                <c:pt idx="15">
                  <c:v>2.9399999999999999E-2</c:v>
                </c:pt>
                <c:pt idx="16">
                  <c:v>4.1999999999999997E-3</c:v>
                </c:pt>
                <c:pt idx="17">
                  <c:v>6.93E-2</c:v>
                </c:pt>
                <c:pt idx="18">
                  <c:v>1.6957</c:v>
                </c:pt>
                <c:pt idx="19">
                  <c:v>4.07E-2</c:v>
                </c:pt>
                <c:pt idx="20">
                  <c:v>0.45850000000000002</c:v>
                </c:pt>
                <c:pt idx="21">
                  <c:v>4.5999999999999999E-3</c:v>
                </c:pt>
                <c:pt idx="22">
                  <c:v>0.27350000000000002</c:v>
                </c:pt>
                <c:pt idx="23">
                  <c:v>3.3300000000000003E-2</c:v>
                </c:pt>
                <c:pt idx="24">
                  <c:v>1.6159000000000001</c:v>
                </c:pt>
                <c:pt idx="25">
                  <c:v>4.7999999999999996E-3</c:v>
                </c:pt>
                <c:pt idx="26">
                  <c:v>0.54710000000000003</c:v>
                </c:pt>
                <c:pt idx="27">
                  <c:v>1.26E-2</c:v>
                </c:pt>
                <c:pt idx="28">
                  <c:v>0.1338</c:v>
                </c:pt>
                <c:pt idx="29">
                  <c:v>2.7799999999999998E-2</c:v>
                </c:pt>
                <c:pt idx="30">
                  <c:v>5.1000000000000004E-3</c:v>
                </c:pt>
                <c:pt idx="31">
                  <c:v>1.2800000000000001E-2</c:v>
                </c:pt>
                <c:pt idx="32">
                  <c:v>5.3E-3</c:v>
                </c:pt>
                <c:pt idx="33">
                  <c:v>0.99730000000000008</c:v>
                </c:pt>
                <c:pt idx="34">
                  <c:v>0.47520000000000001</c:v>
                </c:pt>
                <c:pt idx="35">
                  <c:v>0.78859999999999997</c:v>
                </c:pt>
                <c:pt idx="36">
                  <c:v>2.46E-2</c:v>
                </c:pt>
                <c:pt idx="37">
                  <c:v>0.1457</c:v>
                </c:pt>
                <c:pt idx="38">
                  <c:v>0.90910000000000002</c:v>
                </c:pt>
                <c:pt idx="39">
                  <c:v>0.3221</c:v>
                </c:pt>
                <c:pt idx="40">
                  <c:v>5.8999999999999999E-3</c:v>
                </c:pt>
                <c:pt idx="41">
                  <c:v>6.1999999999999998E-3</c:v>
                </c:pt>
                <c:pt idx="42">
                  <c:v>0.55600000000000005</c:v>
                </c:pt>
                <c:pt idx="43">
                  <c:v>0.5212</c:v>
                </c:pt>
                <c:pt idx="44">
                  <c:v>0.38189999999999996</c:v>
                </c:pt>
                <c:pt idx="45">
                  <c:v>3.2680000000000002</c:v>
                </c:pt>
                <c:pt idx="46">
                  <c:v>0.24979999999999999</c:v>
                </c:pt>
                <c:pt idx="47">
                  <c:v>6.2899999999999998E-2</c:v>
                </c:pt>
                <c:pt idx="48">
                  <c:v>0.1696</c:v>
                </c:pt>
                <c:pt idx="49">
                  <c:v>0.13780000000000001</c:v>
                </c:pt>
                <c:pt idx="50">
                  <c:v>3.8388</c:v>
                </c:pt>
                <c:pt idx="51">
                  <c:v>5.4100000000000002E-2</c:v>
                </c:pt>
                <c:pt idx="52">
                  <c:v>0.80019999999999991</c:v>
                </c:pt>
                <c:pt idx="53">
                  <c:v>2.3755999999999999</c:v>
                </c:pt>
                <c:pt idx="54">
                  <c:v>1.7299999999999999E-2</c:v>
                </c:pt>
                <c:pt idx="55">
                  <c:v>1.3343</c:v>
                </c:pt>
                <c:pt idx="56">
                  <c:v>7.1199999999999999E-2</c:v>
                </c:pt>
                <c:pt idx="57">
                  <c:v>5.91E-2</c:v>
                </c:pt>
                <c:pt idx="58">
                  <c:v>7.4000000000000003E-3</c:v>
                </c:pt>
                <c:pt idx="59">
                  <c:v>0.44780000000000003</c:v>
                </c:pt>
                <c:pt idx="60">
                  <c:v>4.4800000000000006E-2</c:v>
                </c:pt>
                <c:pt idx="61">
                  <c:v>1.5100000000000001E-2</c:v>
                </c:pt>
                <c:pt idx="62">
                  <c:v>0.30969999999999998</c:v>
                </c:pt>
                <c:pt idx="63">
                  <c:v>0.2591</c:v>
                </c:pt>
                <c:pt idx="64">
                  <c:v>4.7199999999999999E-2</c:v>
                </c:pt>
                <c:pt idx="65">
                  <c:v>8.1000000000000013E-3</c:v>
                </c:pt>
                <c:pt idx="66">
                  <c:v>0.41639999999999999</c:v>
                </c:pt>
                <c:pt idx="67">
                  <c:v>0.22070000000000001</c:v>
                </c:pt>
                <c:pt idx="68">
                  <c:v>2.06E-2</c:v>
                </c:pt>
                <c:pt idx="69">
                  <c:v>0.18329999999999999</c:v>
                </c:pt>
                <c:pt idx="70">
                  <c:v>0.17180000000000001</c:v>
                </c:pt>
                <c:pt idx="71">
                  <c:v>5.8700000000000002E-2</c:v>
                </c:pt>
                <c:pt idx="72">
                  <c:v>0.1144</c:v>
                </c:pt>
                <c:pt idx="73">
                  <c:v>7.6299999999999993E-2</c:v>
                </c:pt>
                <c:pt idx="74">
                  <c:v>0.15410000000000001</c:v>
                </c:pt>
                <c:pt idx="75">
                  <c:v>3.8599999999999995E-2</c:v>
                </c:pt>
                <c:pt idx="76">
                  <c:v>0.17510000000000001</c:v>
                </c:pt>
                <c:pt idx="77">
                  <c:v>0.36070000000000002</c:v>
                </c:pt>
                <c:pt idx="78">
                  <c:v>8.8000000000000005E-3</c:v>
                </c:pt>
                <c:pt idx="79">
                  <c:v>6.1699999999999998E-2</c:v>
                </c:pt>
                <c:pt idx="80">
                  <c:v>4.4299999999999999E-2</c:v>
                </c:pt>
                <c:pt idx="81">
                  <c:v>0.74659999999999993</c:v>
                </c:pt>
                <c:pt idx="82">
                  <c:v>3.5949</c:v>
                </c:pt>
                <c:pt idx="83">
                  <c:v>5.96E-2</c:v>
                </c:pt>
                <c:pt idx="84">
                  <c:v>0.1101</c:v>
                </c:pt>
                <c:pt idx="85">
                  <c:v>0.1249</c:v>
                </c:pt>
                <c:pt idx="86">
                  <c:v>4.1700000000000001E-2</c:v>
                </c:pt>
                <c:pt idx="87">
                  <c:v>1.8700000000000001E-2</c:v>
                </c:pt>
                <c:pt idx="88">
                  <c:v>2.4300000000000002E-2</c:v>
                </c:pt>
                <c:pt idx="89">
                  <c:v>0.1079</c:v>
                </c:pt>
                <c:pt idx="90">
                  <c:v>9.8999999999999991E-3</c:v>
                </c:pt>
                <c:pt idx="91">
                  <c:v>0.11460000000000001</c:v>
                </c:pt>
                <c:pt idx="92">
                  <c:v>0.13619999999999999</c:v>
                </c:pt>
                <c:pt idx="93">
                  <c:v>1.01E-2</c:v>
                </c:pt>
                <c:pt idx="94">
                  <c:v>0.30570000000000003</c:v>
                </c:pt>
                <c:pt idx="95">
                  <c:v>1.03E-2</c:v>
                </c:pt>
                <c:pt idx="96">
                  <c:v>1.8662000000000001</c:v>
                </c:pt>
                <c:pt idx="97">
                  <c:v>0.11109999999999999</c:v>
                </c:pt>
                <c:pt idx="98">
                  <c:v>3.1800000000000002E-2</c:v>
                </c:pt>
                <c:pt idx="99">
                  <c:v>2.6699999999999998E-2</c:v>
                </c:pt>
                <c:pt idx="100">
                  <c:v>2.6699999999999998E-2</c:v>
                </c:pt>
                <c:pt idx="101">
                  <c:v>3.7400000000000003E-2</c:v>
                </c:pt>
                <c:pt idx="102">
                  <c:v>3.7699999999999997E-2</c:v>
                </c:pt>
                <c:pt idx="103">
                  <c:v>8.6999999999999994E-2</c:v>
                </c:pt>
                <c:pt idx="104">
                  <c:v>1.0570999999999999</c:v>
                </c:pt>
                <c:pt idx="105">
                  <c:v>2.23E-2</c:v>
                </c:pt>
                <c:pt idx="106">
                  <c:v>0.1394</c:v>
                </c:pt>
                <c:pt idx="107">
                  <c:v>6.2E-2</c:v>
                </c:pt>
                <c:pt idx="108">
                  <c:v>2.2599999999999999E-2</c:v>
                </c:pt>
                <c:pt idx="109">
                  <c:v>1.1832</c:v>
                </c:pt>
                <c:pt idx="110">
                  <c:v>2.86E-2</c:v>
                </c:pt>
                <c:pt idx="111">
                  <c:v>1.15E-2</c:v>
                </c:pt>
                <c:pt idx="112">
                  <c:v>5.1799999999999999E-2</c:v>
                </c:pt>
                <c:pt idx="113">
                  <c:v>1.5541</c:v>
                </c:pt>
                <c:pt idx="114">
                  <c:v>8.1000000000000003E-2</c:v>
                </c:pt>
                <c:pt idx="115">
                  <c:v>0.14649999999999999</c:v>
                </c:pt>
                <c:pt idx="116">
                  <c:v>9.4399999999999998E-2</c:v>
                </c:pt>
                <c:pt idx="117">
                  <c:v>6.7099999999999993E-2</c:v>
                </c:pt>
                <c:pt idx="118">
                  <c:v>4.2900000000000001E-2</c:v>
                </c:pt>
                <c:pt idx="119">
                  <c:v>4.3499999999999997E-2</c:v>
                </c:pt>
                <c:pt idx="120">
                  <c:v>0.23319999999999999</c:v>
                </c:pt>
                <c:pt idx="121">
                  <c:v>0.46729999999999999</c:v>
                </c:pt>
                <c:pt idx="122">
                  <c:v>0.12789999999999999</c:v>
                </c:pt>
                <c:pt idx="123">
                  <c:v>1.2800000000000001E-2</c:v>
                </c:pt>
                <c:pt idx="124">
                  <c:v>1.2800000000000001E-2</c:v>
                </c:pt>
                <c:pt idx="125">
                  <c:v>4.4900000000000002E-2</c:v>
                </c:pt>
                <c:pt idx="126">
                  <c:v>1.3000000000000001E-2</c:v>
                </c:pt>
                <c:pt idx="127">
                  <c:v>0.4047</c:v>
                </c:pt>
                <c:pt idx="128">
                  <c:v>0.316</c:v>
                </c:pt>
                <c:pt idx="129">
                  <c:v>1.32E-2</c:v>
                </c:pt>
                <c:pt idx="130">
                  <c:v>0.1191</c:v>
                </c:pt>
                <c:pt idx="131">
                  <c:v>1.3300000000000001E-2</c:v>
                </c:pt>
                <c:pt idx="132">
                  <c:v>0.15340000000000001</c:v>
                </c:pt>
                <c:pt idx="133">
                  <c:v>4.6699999999999998E-2</c:v>
                </c:pt>
                <c:pt idx="134">
                  <c:v>6.9142999999999999</c:v>
                </c:pt>
                <c:pt idx="135">
                  <c:v>2.69E-2</c:v>
                </c:pt>
                <c:pt idx="136">
                  <c:v>0.31230000000000002</c:v>
                </c:pt>
                <c:pt idx="137">
                  <c:v>0.64560000000000006</c:v>
                </c:pt>
                <c:pt idx="138">
                  <c:v>1.38E-2</c:v>
                </c:pt>
                <c:pt idx="139">
                  <c:v>0.34979999999999994</c:v>
                </c:pt>
                <c:pt idx="140">
                  <c:v>0.61270000000000002</c:v>
                </c:pt>
                <c:pt idx="141">
                  <c:v>0.10619999999999999</c:v>
                </c:pt>
                <c:pt idx="142">
                  <c:v>1.4199999999999999E-2</c:v>
                </c:pt>
                <c:pt idx="143">
                  <c:v>1.43E-2</c:v>
                </c:pt>
                <c:pt idx="144">
                  <c:v>1.4499999999999999E-2</c:v>
                </c:pt>
                <c:pt idx="145">
                  <c:v>0.23219999999999999</c:v>
                </c:pt>
                <c:pt idx="146">
                  <c:v>0.10220000000000001</c:v>
                </c:pt>
                <c:pt idx="147">
                  <c:v>4.3498000000000001</c:v>
                </c:pt>
                <c:pt idx="148">
                  <c:v>1.47E-2</c:v>
                </c:pt>
                <c:pt idx="149">
                  <c:v>8.9399999999999993E-2</c:v>
                </c:pt>
                <c:pt idx="150">
                  <c:v>1.49E-2</c:v>
                </c:pt>
                <c:pt idx="151">
                  <c:v>0.34460000000000002</c:v>
                </c:pt>
                <c:pt idx="152">
                  <c:v>0.1051</c:v>
                </c:pt>
                <c:pt idx="153">
                  <c:v>0.12240000000000001</c:v>
                </c:pt>
                <c:pt idx="154">
                  <c:v>5.3600000000000002E-2</c:v>
                </c:pt>
                <c:pt idx="155">
                  <c:v>6.9000000000000006E-2</c:v>
                </c:pt>
                <c:pt idx="156">
                  <c:v>0.30010000000000003</c:v>
                </c:pt>
                <c:pt idx="157">
                  <c:v>1.5600000000000001E-2</c:v>
                </c:pt>
                <c:pt idx="158">
                  <c:v>0.49200000000000005</c:v>
                </c:pt>
                <c:pt idx="159">
                  <c:v>0.43469999999999998</c:v>
                </c:pt>
                <c:pt idx="160">
                  <c:v>5.5999999999999994E-2</c:v>
                </c:pt>
                <c:pt idx="161">
                  <c:v>1.6E-2</c:v>
                </c:pt>
                <c:pt idx="162">
                  <c:v>0.28220000000000001</c:v>
                </c:pt>
                <c:pt idx="163">
                  <c:v>1.6200000000000003E-2</c:v>
                </c:pt>
                <c:pt idx="164">
                  <c:v>0.54459999999999997</c:v>
                </c:pt>
                <c:pt idx="165">
                  <c:v>1.6299999999999999E-2</c:v>
                </c:pt>
                <c:pt idx="166">
                  <c:v>0.20480000000000001</c:v>
                </c:pt>
                <c:pt idx="167">
                  <c:v>1.6799999999999999E-2</c:v>
                </c:pt>
                <c:pt idx="168">
                  <c:v>1.7100000000000001E-2</c:v>
                </c:pt>
                <c:pt idx="169">
                  <c:v>4.2999999999999997E-2</c:v>
                </c:pt>
                <c:pt idx="170">
                  <c:v>1.7399999999999999E-2</c:v>
                </c:pt>
                <c:pt idx="171">
                  <c:v>0.1246</c:v>
                </c:pt>
                <c:pt idx="172">
                  <c:v>0.1273</c:v>
                </c:pt>
                <c:pt idx="173">
                  <c:v>8.2100000000000006E-2</c:v>
                </c:pt>
                <c:pt idx="174">
                  <c:v>0.18260000000000001</c:v>
                </c:pt>
                <c:pt idx="175">
                  <c:v>0.35039999999999999</c:v>
                </c:pt>
                <c:pt idx="176">
                  <c:v>6.4600000000000005E-2</c:v>
                </c:pt>
                <c:pt idx="177">
                  <c:v>8.3400000000000002E-2</c:v>
                </c:pt>
                <c:pt idx="178">
                  <c:v>0.34310000000000002</c:v>
                </c:pt>
                <c:pt idx="179">
                  <c:v>3.7200000000000004E-2</c:v>
                </c:pt>
                <c:pt idx="180">
                  <c:v>1.8700000000000001E-2</c:v>
                </c:pt>
                <c:pt idx="181">
                  <c:v>1.9199999999999998E-2</c:v>
                </c:pt>
                <c:pt idx="182">
                  <c:v>6.7500000000000004E-2</c:v>
                </c:pt>
                <c:pt idx="183">
                  <c:v>0.39860000000000001</c:v>
                </c:pt>
                <c:pt idx="184">
                  <c:v>1.9799999999999998E-2</c:v>
                </c:pt>
                <c:pt idx="185">
                  <c:v>1.9799999999999998E-2</c:v>
                </c:pt>
                <c:pt idx="186">
                  <c:v>0.1202</c:v>
                </c:pt>
                <c:pt idx="187">
                  <c:v>0.3931</c:v>
                </c:pt>
                <c:pt idx="188">
                  <c:v>7.2800000000000004E-2</c:v>
                </c:pt>
                <c:pt idx="189">
                  <c:v>0.12480000000000001</c:v>
                </c:pt>
                <c:pt idx="190">
                  <c:v>0.28129999999999999</c:v>
                </c:pt>
                <c:pt idx="191">
                  <c:v>0.11699999999999999</c:v>
                </c:pt>
                <c:pt idx="192">
                  <c:v>0.13930000000000001</c:v>
                </c:pt>
                <c:pt idx="193">
                  <c:v>6.5199999999999994E-2</c:v>
                </c:pt>
                <c:pt idx="194">
                  <c:v>0.24440000000000001</c:v>
                </c:pt>
                <c:pt idx="195">
                  <c:v>2.23E-2</c:v>
                </c:pt>
                <c:pt idx="196">
                  <c:v>0.13699999999999998</c:v>
                </c:pt>
                <c:pt idx="197">
                  <c:v>0.35710000000000003</c:v>
                </c:pt>
                <c:pt idx="198">
                  <c:v>0.11779999999999999</c:v>
                </c:pt>
                <c:pt idx="199">
                  <c:v>8.6800000000000002E-2</c:v>
                </c:pt>
                <c:pt idx="200">
                  <c:v>2.4799999999999999E-2</c:v>
                </c:pt>
                <c:pt idx="201">
                  <c:v>0.11169999999999999</c:v>
                </c:pt>
                <c:pt idx="202">
                  <c:v>0.39200000000000002</c:v>
                </c:pt>
                <c:pt idx="203">
                  <c:v>2.6600000000000002E-2</c:v>
                </c:pt>
                <c:pt idx="204">
                  <c:v>0.21350000000000002</c:v>
                </c:pt>
                <c:pt idx="205">
                  <c:v>0.41310000000000002</c:v>
                </c:pt>
                <c:pt idx="206">
                  <c:v>2.9399999999999999E-2</c:v>
                </c:pt>
                <c:pt idx="207">
                  <c:v>3.0099999999999998E-2</c:v>
                </c:pt>
                <c:pt idx="208">
                  <c:v>0.15570000000000001</c:v>
                </c:pt>
                <c:pt idx="209">
                  <c:v>3.1400000000000004E-2</c:v>
                </c:pt>
                <c:pt idx="210">
                  <c:v>6.3899999999999998E-2</c:v>
                </c:pt>
                <c:pt idx="211">
                  <c:v>6.5700000000000008E-2</c:v>
                </c:pt>
                <c:pt idx="212">
                  <c:v>0.15439999999999998</c:v>
                </c:pt>
                <c:pt idx="213">
                  <c:v>3.5000000000000003E-2</c:v>
                </c:pt>
                <c:pt idx="214">
                  <c:v>3.8599999999999995E-2</c:v>
                </c:pt>
                <c:pt idx="215">
                  <c:v>0.15140000000000001</c:v>
                </c:pt>
                <c:pt idx="216">
                  <c:v>4.5400000000000003E-2</c:v>
                </c:pt>
                <c:pt idx="217">
                  <c:v>4.6699999999999998E-2</c:v>
                </c:pt>
                <c:pt idx="218">
                  <c:v>0.95989999999999998</c:v>
                </c:pt>
                <c:pt idx="219">
                  <c:v>5.4400000000000004E-2</c:v>
                </c:pt>
                <c:pt idx="220">
                  <c:v>0.1096</c:v>
                </c:pt>
                <c:pt idx="221">
                  <c:v>0.27989999999999998</c:v>
                </c:pt>
                <c:pt idx="222">
                  <c:v>6.8099999999999994E-2</c:v>
                </c:pt>
                <c:pt idx="223">
                  <c:v>8.7400000000000005E-2</c:v>
                </c:pt>
                <c:pt idx="224">
                  <c:v>2.0999999999999999E-3</c:v>
                </c:pt>
                <c:pt idx="225">
                  <c:v>4.5999999999999999E-3</c:v>
                </c:pt>
                <c:pt idx="226">
                  <c:v>4.5999999999999999E-3</c:v>
                </c:pt>
                <c:pt idx="227">
                  <c:v>1.7299999999999999E-2</c:v>
                </c:pt>
                <c:pt idx="228">
                  <c:v>2.0999999999999999E-3</c:v>
                </c:pt>
                <c:pt idx="229">
                  <c:v>8.3000000000000001E-3</c:v>
                </c:pt>
                <c:pt idx="230">
                  <c:v>5.0000000000000001E-4</c:v>
                </c:pt>
                <c:pt idx="231">
                  <c:v>1.66E-2</c:v>
                </c:pt>
                <c:pt idx="232">
                  <c:v>1.4000000000000002E-3</c:v>
                </c:pt>
                <c:pt idx="233">
                  <c:v>8.0000000000000004E-4</c:v>
                </c:pt>
                <c:pt idx="234">
                  <c:v>1.8E-3</c:v>
                </c:pt>
                <c:pt idx="235">
                  <c:v>1.8E-3</c:v>
                </c:pt>
                <c:pt idx="236">
                  <c:v>8.0000000000000004E-4</c:v>
                </c:pt>
                <c:pt idx="237">
                  <c:v>1.8E-3</c:v>
                </c:pt>
                <c:pt idx="238">
                  <c:v>3.4999999999999996E-3</c:v>
                </c:pt>
                <c:pt idx="239">
                  <c:v>1.8E-3</c:v>
                </c:pt>
                <c:pt idx="240">
                  <c:v>4.5999999999999999E-3</c:v>
                </c:pt>
                <c:pt idx="241">
                  <c:v>3.7000000000000002E-3</c:v>
                </c:pt>
                <c:pt idx="242">
                  <c:v>3.2000000000000002E-3</c:v>
                </c:pt>
                <c:pt idx="243">
                  <c:v>2.8999999999999998E-3</c:v>
                </c:pt>
                <c:pt idx="244">
                  <c:v>6.8999999999999999E-3</c:v>
                </c:pt>
                <c:pt idx="245">
                  <c:v>1.6000000000000001E-3</c:v>
                </c:pt>
                <c:pt idx="246">
                  <c:v>2.5999999999999999E-3</c:v>
                </c:pt>
                <c:pt idx="247">
                  <c:v>7.1999999999999998E-3</c:v>
                </c:pt>
                <c:pt idx="248">
                  <c:v>6.1999999999999998E-3</c:v>
                </c:pt>
                <c:pt idx="249">
                  <c:v>1.2999999999999999E-3</c:v>
                </c:pt>
                <c:pt idx="250">
                  <c:v>8.0000000000000004E-4</c:v>
                </c:pt>
                <c:pt idx="251">
                  <c:v>3.2000000000000002E-3</c:v>
                </c:pt>
                <c:pt idx="252">
                  <c:v>1E-3</c:v>
                </c:pt>
                <c:pt idx="253">
                  <c:v>2.3199999999999998E-2</c:v>
                </c:pt>
                <c:pt idx="254">
                  <c:v>2.52E-2</c:v>
                </c:pt>
                <c:pt idx="255">
                  <c:v>5.9999999999999995E-4</c:v>
                </c:pt>
                <c:pt idx="256">
                  <c:v>7.4000000000000003E-3</c:v>
                </c:pt>
                <c:pt idx="257">
                  <c:v>2.3700000000000002E-2</c:v>
                </c:pt>
                <c:pt idx="258">
                  <c:v>1.4999999999999999E-2</c:v>
                </c:pt>
                <c:pt idx="259">
                  <c:v>1.4999999999999999E-2</c:v>
                </c:pt>
                <c:pt idx="260">
                  <c:v>2.0000000000000001E-4</c:v>
                </c:pt>
                <c:pt idx="261">
                  <c:v>2.8999999999999998E-3</c:v>
                </c:pt>
                <c:pt idx="262">
                  <c:v>4.1999999999999997E-3</c:v>
                </c:pt>
                <c:pt idx="263">
                  <c:v>3.4000000000000002E-3</c:v>
                </c:pt>
                <c:pt idx="264">
                  <c:v>5.1999999999999998E-3</c:v>
                </c:pt>
                <c:pt idx="265">
                  <c:v>8.0000000000000002E-3</c:v>
                </c:pt>
                <c:pt idx="266">
                  <c:v>6.4000000000000003E-3</c:v>
                </c:pt>
                <c:pt idx="267">
                  <c:v>1.1000000000000001E-3</c:v>
                </c:pt>
                <c:pt idx="268">
                  <c:v>2.7000000000000003E-2</c:v>
                </c:pt>
                <c:pt idx="269">
                  <c:v>2.3999999999999998E-3</c:v>
                </c:pt>
                <c:pt idx="270">
                  <c:v>6.8999999999999999E-3</c:v>
                </c:pt>
                <c:pt idx="271">
                  <c:v>3.7000000000000002E-3</c:v>
                </c:pt>
                <c:pt idx="272">
                  <c:v>1.11E-2</c:v>
                </c:pt>
                <c:pt idx="273">
                  <c:v>4.7999999999999996E-3</c:v>
                </c:pt>
                <c:pt idx="274">
                  <c:v>7.1999999999999998E-3</c:v>
                </c:pt>
                <c:pt idx="275">
                  <c:v>1.5700000000000002E-2</c:v>
                </c:pt>
                <c:pt idx="276">
                  <c:v>1.1000000000000001E-2</c:v>
                </c:pt>
                <c:pt idx="277">
                  <c:v>4.3E-3</c:v>
                </c:pt>
                <c:pt idx="278">
                  <c:v>5.3E-3</c:v>
                </c:pt>
                <c:pt idx="279">
                  <c:v>1.1000000000000001E-2</c:v>
                </c:pt>
                <c:pt idx="280">
                  <c:v>5.9999999999999995E-4</c:v>
                </c:pt>
                <c:pt idx="281">
                  <c:v>5.1000000000000004E-3</c:v>
                </c:pt>
                <c:pt idx="282">
                  <c:v>7.4000000000000003E-3</c:v>
                </c:pt>
                <c:pt idx="283">
                  <c:v>4.7999999999999996E-3</c:v>
                </c:pt>
                <c:pt idx="284">
                  <c:v>6.6E-3</c:v>
                </c:pt>
                <c:pt idx="285">
                  <c:v>5.9999999999999995E-4</c:v>
                </c:pt>
                <c:pt idx="286">
                  <c:v>1.4000000000000002E-3</c:v>
                </c:pt>
                <c:pt idx="287">
                  <c:v>3.7900000000000003E-2</c:v>
                </c:pt>
                <c:pt idx="288">
                  <c:v>3.0699999999999998E-2</c:v>
                </c:pt>
                <c:pt idx="289">
                  <c:v>2.0000000000000001E-4</c:v>
                </c:pt>
                <c:pt idx="290">
                  <c:v>2.3999999999999998E-3</c:v>
                </c:pt>
                <c:pt idx="291">
                  <c:v>9.1000000000000004E-3</c:v>
                </c:pt>
                <c:pt idx="292">
                  <c:v>1.6500000000000001E-2</c:v>
                </c:pt>
                <c:pt idx="293">
                  <c:v>1.2199999999999999E-2</c:v>
                </c:pt>
                <c:pt idx="294">
                  <c:v>2.0000000000000001E-4</c:v>
                </c:pt>
                <c:pt idx="295">
                  <c:v>1.01E-2</c:v>
                </c:pt>
                <c:pt idx="296">
                  <c:v>4.3E-3</c:v>
                </c:pt>
                <c:pt idx="297">
                  <c:v>3.0999999999999999E-3</c:v>
                </c:pt>
                <c:pt idx="298">
                  <c:v>4.5000000000000005E-3</c:v>
                </c:pt>
                <c:pt idx="299">
                  <c:v>7.4999999999999997E-3</c:v>
                </c:pt>
                <c:pt idx="300">
                  <c:v>1.3600000000000001E-2</c:v>
                </c:pt>
                <c:pt idx="301">
                  <c:v>2E-3</c:v>
                </c:pt>
                <c:pt idx="302">
                  <c:v>1.8E-3</c:v>
                </c:pt>
                <c:pt idx="303">
                  <c:v>4.2599999999999999E-2</c:v>
                </c:pt>
                <c:pt idx="304">
                  <c:v>2.1600000000000001E-2</c:v>
                </c:pt>
                <c:pt idx="305">
                  <c:v>5.7999999999999996E-3</c:v>
                </c:pt>
                <c:pt idx="306">
                  <c:v>2.9100000000000001E-2</c:v>
                </c:pt>
                <c:pt idx="307">
                  <c:v>1.09E-2</c:v>
                </c:pt>
                <c:pt idx="308">
                  <c:v>5.4000000000000003E-3</c:v>
                </c:pt>
                <c:pt idx="309">
                  <c:v>2.9999999999999997E-4</c:v>
                </c:pt>
                <c:pt idx="310">
                  <c:v>2.0000000000000001E-4</c:v>
                </c:pt>
                <c:pt idx="311">
                  <c:v>9.3999999999999986E-3</c:v>
                </c:pt>
                <c:pt idx="312">
                  <c:v>5.7999999999999996E-3</c:v>
                </c:pt>
                <c:pt idx="313">
                  <c:v>1.2500000000000001E-2</c:v>
                </c:pt>
                <c:pt idx="314">
                  <c:v>5.0000000000000001E-4</c:v>
                </c:pt>
                <c:pt idx="315">
                  <c:v>9.300000000000001E-3</c:v>
                </c:pt>
                <c:pt idx="316">
                  <c:v>8.0000000000000004E-4</c:v>
                </c:pt>
                <c:pt idx="317">
                  <c:v>2.7000000000000001E-3</c:v>
                </c:pt>
                <c:pt idx="318">
                  <c:v>1.8E-3</c:v>
                </c:pt>
                <c:pt idx="319">
                  <c:v>1.34E-2</c:v>
                </c:pt>
                <c:pt idx="320">
                  <c:v>5.6799999999999996E-2</c:v>
                </c:pt>
                <c:pt idx="321">
                  <c:v>3.1200000000000002E-2</c:v>
                </c:pt>
                <c:pt idx="322">
                  <c:v>1E-3</c:v>
                </c:pt>
                <c:pt idx="323">
                  <c:v>8.3000000000000001E-3</c:v>
                </c:pt>
                <c:pt idx="324">
                  <c:v>8.0000000000000004E-4</c:v>
                </c:pt>
                <c:pt idx="325">
                  <c:v>1.1399999999999999E-2</c:v>
                </c:pt>
                <c:pt idx="326">
                  <c:v>6.4000000000000003E-3</c:v>
                </c:pt>
                <c:pt idx="327">
                  <c:v>6.1999999999999998E-3</c:v>
                </c:pt>
                <c:pt idx="328">
                  <c:v>3.6000000000000004E-2</c:v>
                </c:pt>
                <c:pt idx="329">
                  <c:v>9.3999999999999986E-3</c:v>
                </c:pt>
                <c:pt idx="330">
                  <c:v>2.6800000000000001E-2</c:v>
                </c:pt>
                <c:pt idx="331">
                  <c:v>1.01E-2</c:v>
                </c:pt>
                <c:pt idx="332">
                  <c:v>5.1000000000000004E-3</c:v>
                </c:pt>
                <c:pt idx="333">
                  <c:v>2.2000000000000001E-3</c:v>
                </c:pt>
                <c:pt idx="334">
                  <c:v>3.3099999999999997E-2</c:v>
                </c:pt>
                <c:pt idx="335">
                  <c:v>1.2999999999999999E-3</c:v>
                </c:pt>
                <c:pt idx="336">
                  <c:v>1.8E-3</c:v>
                </c:pt>
                <c:pt idx="337">
                  <c:v>2.4700000000000003E-2</c:v>
                </c:pt>
                <c:pt idx="338">
                  <c:v>2.9999999999999997E-4</c:v>
                </c:pt>
                <c:pt idx="339">
                  <c:v>9.1000000000000004E-3</c:v>
                </c:pt>
                <c:pt idx="340">
                  <c:v>8.0000000000000004E-4</c:v>
                </c:pt>
                <c:pt idx="341">
                  <c:v>7.5999999999999998E-2</c:v>
                </c:pt>
                <c:pt idx="342">
                  <c:v>7.000000000000001E-4</c:v>
                </c:pt>
                <c:pt idx="343">
                  <c:v>2E-3</c:v>
                </c:pt>
                <c:pt idx="344">
                  <c:v>1.66E-2</c:v>
                </c:pt>
                <c:pt idx="345">
                  <c:v>2.0499999999999997E-2</c:v>
                </c:pt>
                <c:pt idx="346">
                  <c:v>2.9999999999999997E-4</c:v>
                </c:pt>
                <c:pt idx="347">
                  <c:v>1E-3</c:v>
                </c:pt>
                <c:pt idx="348">
                  <c:v>4.53E-2</c:v>
                </c:pt>
                <c:pt idx="349">
                  <c:v>5.0000000000000001E-4</c:v>
                </c:pt>
                <c:pt idx="350">
                  <c:v>2.3999999999999998E-3</c:v>
                </c:pt>
                <c:pt idx="351">
                  <c:v>6.4000000000000003E-3</c:v>
                </c:pt>
                <c:pt idx="352">
                  <c:v>3.4000000000000002E-3</c:v>
                </c:pt>
                <c:pt idx="353">
                  <c:v>8.6999999999999994E-3</c:v>
                </c:pt>
                <c:pt idx="354">
                  <c:v>5.0000000000000001E-4</c:v>
                </c:pt>
                <c:pt idx="355">
                  <c:v>4.5000000000000005E-3</c:v>
                </c:pt>
                <c:pt idx="356">
                  <c:v>2.9999999999999997E-4</c:v>
                </c:pt>
                <c:pt idx="357">
                  <c:v>6.9999999999999993E-3</c:v>
                </c:pt>
                <c:pt idx="358">
                  <c:v>1.2E-2</c:v>
                </c:pt>
                <c:pt idx="359">
                  <c:v>7.8000000000000005E-3</c:v>
                </c:pt>
                <c:pt idx="360">
                  <c:v>3.5000000000000003E-2</c:v>
                </c:pt>
                <c:pt idx="361">
                  <c:v>4.24E-2</c:v>
                </c:pt>
                <c:pt idx="362">
                  <c:v>5.1000000000000004E-3</c:v>
                </c:pt>
                <c:pt idx="363">
                  <c:v>2.0000000000000001E-4</c:v>
                </c:pt>
                <c:pt idx="364">
                  <c:v>2.9999999999999997E-4</c:v>
                </c:pt>
                <c:pt idx="365">
                  <c:v>5.9999999999999995E-4</c:v>
                </c:pt>
                <c:pt idx="366">
                  <c:v>7.7000000000000002E-3</c:v>
                </c:pt>
                <c:pt idx="367">
                  <c:v>5.9999999999999995E-4</c:v>
                </c:pt>
                <c:pt idx="368">
                  <c:v>2.0000000000000001E-4</c:v>
                </c:pt>
                <c:pt idx="369">
                  <c:v>5.0000000000000001E-4</c:v>
                </c:pt>
                <c:pt idx="370">
                  <c:v>1.1200000000000002E-2</c:v>
                </c:pt>
                <c:pt idx="371">
                  <c:v>8.0000000000000002E-3</c:v>
                </c:pt>
                <c:pt idx="372">
                  <c:v>2.9999999999999997E-4</c:v>
                </c:pt>
                <c:pt idx="373">
                  <c:v>4.0000000000000001E-3</c:v>
                </c:pt>
                <c:pt idx="374">
                  <c:v>1.1000000000000001E-3</c:v>
                </c:pt>
                <c:pt idx="375">
                  <c:v>7.000000000000001E-4</c:v>
                </c:pt>
                <c:pt idx="376">
                  <c:v>5.3E-3</c:v>
                </c:pt>
                <c:pt idx="377">
                  <c:v>2.5999999999999999E-3</c:v>
                </c:pt>
                <c:pt idx="378">
                  <c:v>4.1999999999999997E-3</c:v>
                </c:pt>
                <c:pt idx="379">
                  <c:v>8.5000000000000006E-3</c:v>
                </c:pt>
                <c:pt idx="380">
                  <c:v>2.0000000000000001E-4</c:v>
                </c:pt>
                <c:pt idx="381">
                  <c:v>0</c:v>
                </c:pt>
                <c:pt idx="382">
                  <c:v>0</c:v>
                </c:pt>
                <c:pt idx="383">
                  <c:v>0</c:v>
                </c:pt>
                <c:pt idx="384">
                  <c:v>0</c:v>
                </c:pt>
              </c:numCache>
            </c:numRef>
          </c:val>
          <c:smooth val="0"/>
          <c:extLst>
            <c:ext xmlns:c16="http://schemas.microsoft.com/office/drawing/2014/chart" uri="{C3380CC4-5D6E-409C-BE32-E72D297353CC}">
              <c16:uniqueId val="{00000001-AD9C-49E0-930A-58486A2D785A}"/>
            </c:ext>
          </c:extLst>
        </c:ser>
        <c:dLbls>
          <c:showLegendKey val="0"/>
          <c:showVal val="0"/>
          <c:showCatName val="0"/>
          <c:showSerName val="0"/>
          <c:showPercent val="0"/>
          <c:showBubbleSize val="0"/>
        </c:dLbls>
        <c:marker val="1"/>
        <c:smooth val="0"/>
        <c:axId val="895476416"/>
        <c:axId val="1"/>
      </c:lineChart>
      <c:lineChart>
        <c:grouping val="standard"/>
        <c:varyColors val="0"/>
        <c:ser>
          <c:idx val="2"/>
          <c:order val="2"/>
          <c:smooth val="0"/>
          <c:extLst>
            <c:ext xmlns:c16="http://schemas.microsoft.com/office/drawing/2014/chart" uri="{C3380CC4-5D6E-409C-BE32-E72D297353CC}">
              <c16:uniqueId val="{00000002-AD9C-49E0-930A-58486A2D785A}"/>
            </c:ext>
          </c:extLst>
        </c:ser>
        <c:dLbls>
          <c:showLegendKey val="0"/>
          <c:showVal val="0"/>
          <c:showCatName val="0"/>
          <c:showSerName val="0"/>
          <c:showPercent val="0"/>
          <c:showBubbleSize val="0"/>
        </c:dLbls>
        <c:marker val="1"/>
        <c:smooth val="0"/>
        <c:axId val="3"/>
        <c:axId val="2"/>
      </c:lineChart>
      <c:catAx>
        <c:axId val="895476416"/>
        <c:scaling>
          <c:orientation val="minMax"/>
        </c:scaling>
        <c:delete val="0"/>
        <c:axPos val="b"/>
        <c:majorGridlines>
          <c:spPr>
            <a:ln>
              <a:noFill/>
            </a:ln>
          </c:spPr>
        </c:majorGridlines>
        <c:majorTickMark val="none"/>
        <c:minorTickMark val="none"/>
        <c:tickLblPos val="none"/>
        <c:spPr>
          <a:ln w="9525" algn="ctr">
            <a:solidFill>
              <a:schemeClr val="tx1"/>
            </a:solidFill>
            <a:prstDash val="solid"/>
          </a:ln>
        </c:spPr>
        <c:crossAx val="1"/>
        <c:crosses val="min"/>
        <c:auto val="0"/>
        <c:lblAlgn val="ctr"/>
        <c:lblOffset val="100"/>
        <c:noMultiLvlLbl val="0"/>
      </c:catAx>
      <c:valAx>
        <c:axId val="1"/>
        <c:scaling>
          <c:orientation val="minMax"/>
          <c:max val="10"/>
          <c:min val="0"/>
        </c:scaling>
        <c:delete val="0"/>
        <c:axPos val="l"/>
        <c:majorGridlines>
          <c:spPr>
            <a:ln>
              <a:noFill/>
            </a:ln>
          </c:spPr>
        </c:majorGridlines>
        <c:numFmt formatCode="#,##0;&quot;-&quot;#,##0" sourceLinked="0"/>
        <c:majorTickMark val="out"/>
        <c:minorTickMark val="none"/>
        <c:tickLblPos val="nextTo"/>
        <c:spPr>
          <a:ln w="9525" algn="ctr">
            <a:solidFill>
              <a:schemeClr val="tx1"/>
            </a:solidFill>
            <a:prstDash val="solid"/>
          </a:ln>
        </c:spPr>
        <c:txPr>
          <a:bodyPr wrap="none"/>
          <a:lstStyle/>
          <a:p>
            <a:pPr>
              <a:defRPr sz="800" kern="1200">
                <a:solidFill>
                  <a:schemeClr val="tx1"/>
                </a:solidFill>
                <a:latin typeface="Lato Light"/>
                <a:ea typeface="Lato Light"/>
                <a:cs typeface="Lato Light"/>
              </a:defRPr>
            </a:pPr>
            <a:endParaRPr lang="en-US"/>
          </a:p>
        </c:txPr>
        <c:crossAx val="895476416"/>
        <c:crosses val="min"/>
        <c:crossBetween val="midCat"/>
        <c:majorUnit val="1"/>
      </c:valAx>
      <c:valAx>
        <c:axId val="2"/>
        <c:scaling>
          <c:orientation val="minMax"/>
          <c:max val="1"/>
          <c:min val="0"/>
        </c:scaling>
        <c:delete val="0"/>
        <c:axPos val="r"/>
        <c:majorGridlines>
          <c:spPr>
            <a:ln>
              <a:noFill/>
            </a:ln>
          </c:spPr>
        </c:majorGridlines>
        <c:numFmt formatCode="#,##0.0;&quot;-&quot;#,##0.0" sourceLinked="0"/>
        <c:majorTickMark val="out"/>
        <c:minorTickMark val="none"/>
        <c:tickLblPos val="nextTo"/>
        <c:spPr>
          <a:ln w="9525" algn="ctr">
            <a:solidFill>
              <a:schemeClr val="tx1"/>
            </a:solidFill>
            <a:prstDash val="solid"/>
          </a:ln>
        </c:spPr>
        <c:txPr>
          <a:bodyPr wrap="none"/>
          <a:lstStyle/>
          <a:p>
            <a:pPr>
              <a:defRPr sz="800" kern="1200">
                <a:solidFill>
                  <a:schemeClr val="tx1"/>
                </a:solidFill>
                <a:latin typeface="Lato Light"/>
                <a:ea typeface="Lato Light"/>
                <a:cs typeface="Lato Light"/>
              </a:defRPr>
            </a:pPr>
            <a:endParaRPr lang="en-US"/>
          </a:p>
        </c:txPr>
        <c:crossAx val="3"/>
        <c:crosses val="max"/>
        <c:crossBetween val="midCat"/>
        <c:majorUnit val="0.1"/>
      </c:valAx>
      <c:catAx>
        <c:axId val="3"/>
        <c:scaling>
          <c:orientation val="minMax"/>
        </c:scaling>
        <c:delete val="1"/>
        <c:axPos val="b"/>
        <c:majorTickMark val="out"/>
        <c:minorTickMark val="none"/>
        <c:tickLblPos val="nextTo"/>
        <c:crossAx val="2"/>
        <c:crosses val="min"/>
        <c:auto val="0"/>
        <c:lblAlgn val="ctr"/>
        <c:lblOffset val="100"/>
        <c:noMultiLvlLbl val="0"/>
      </c:catAx>
    </c:plotArea>
    <c:plotVisOnly val="0"/>
    <c:dispBlanksAs val="gap"/>
    <c:showDLblsOverMax val="1"/>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C0D151-6482-43BA-BED1-77E21E91A426}"/>
              </a:ext>
            </a:extLst>
          </p:cNvPr>
          <p:cNvSpPr>
            <a:spLocks noGrp="1"/>
          </p:cNvSpPr>
          <p:nvPr>
            <p:ph type="hdr" sz="quarter"/>
          </p:nvPr>
        </p:nvSpPr>
        <p:spPr>
          <a:xfrm>
            <a:off x="0" y="0"/>
            <a:ext cx="3011488" cy="463550"/>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990037F-56C9-45D4-A170-B93296EBCC3C}"/>
              </a:ext>
            </a:extLst>
          </p:cNvPr>
          <p:cNvSpPr>
            <a:spLocks noGrp="1"/>
          </p:cNvSpPr>
          <p:nvPr>
            <p:ph type="dt" sz="quarter" idx="1"/>
          </p:nvPr>
        </p:nvSpPr>
        <p:spPr>
          <a:xfrm>
            <a:off x="3937000" y="0"/>
            <a:ext cx="3011488" cy="463550"/>
          </a:xfrm>
          <a:prstGeom prst="rect">
            <a:avLst/>
          </a:prstGeom>
        </p:spPr>
        <p:txBody>
          <a:bodyPr vert="horz" lIns="91440" tIns="45720" rIns="91440" bIns="45720" rtlCol="0"/>
          <a:lstStyle>
            <a:lvl1pPr algn="r">
              <a:defRPr sz="1200"/>
            </a:lvl1pPr>
          </a:lstStyle>
          <a:p>
            <a:fld id="{6868B500-64FA-4452-AD8D-D336F6600538}" type="datetimeFigureOut">
              <a:rPr lang="en-GB" smtClean="0"/>
              <a:t>01/02/2022</a:t>
            </a:fld>
            <a:endParaRPr lang="en-GB"/>
          </a:p>
        </p:txBody>
      </p:sp>
      <p:sp>
        <p:nvSpPr>
          <p:cNvPr id="4" name="Footer Placeholder 3">
            <a:extLst>
              <a:ext uri="{FF2B5EF4-FFF2-40B4-BE49-F238E27FC236}">
                <a16:creationId xmlns:a16="http://schemas.microsoft.com/office/drawing/2014/main" id="{65D9F935-DB32-4FFF-A945-4975B4AFE1BD}"/>
              </a:ext>
            </a:extLst>
          </p:cNvPr>
          <p:cNvSpPr>
            <a:spLocks noGrp="1"/>
          </p:cNvSpPr>
          <p:nvPr>
            <p:ph type="ftr" sz="quarter" idx="2"/>
          </p:nvPr>
        </p:nvSpPr>
        <p:spPr>
          <a:xfrm>
            <a:off x="0" y="8772525"/>
            <a:ext cx="3011488" cy="4635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6F39AED-F5D9-48BD-98F3-08B7825DDA50}"/>
              </a:ext>
            </a:extLst>
          </p:cNvPr>
          <p:cNvSpPr>
            <a:spLocks noGrp="1"/>
          </p:cNvSpPr>
          <p:nvPr>
            <p:ph type="sldNum" sz="quarter" idx="3"/>
          </p:nvPr>
        </p:nvSpPr>
        <p:spPr>
          <a:xfrm>
            <a:off x="3937000" y="8772525"/>
            <a:ext cx="3011488" cy="463550"/>
          </a:xfrm>
          <a:prstGeom prst="rect">
            <a:avLst/>
          </a:prstGeom>
        </p:spPr>
        <p:txBody>
          <a:bodyPr vert="horz" lIns="91440" tIns="45720" rIns="91440" bIns="45720" rtlCol="0" anchor="b"/>
          <a:lstStyle>
            <a:lvl1pPr algn="r">
              <a:defRPr sz="1200"/>
            </a:lvl1pPr>
          </a:lstStyle>
          <a:p>
            <a:fld id="{59107199-440A-495C-A7FD-230C47F7418C}" type="slidenum">
              <a:rPr lang="en-GB" smtClean="0"/>
              <a:t>‹#›</a:t>
            </a:fld>
            <a:endParaRPr lang="en-GB"/>
          </a:p>
        </p:txBody>
      </p:sp>
    </p:spTree>
    <p:extLst>
      <p:ext uri="{BB962C8B-B14F-4D97-AF65-F5344CB8AC3E}">
        <p14:creationId xmlns:p14="http://schemas.microsoft.com/office/powerpoint/2010/main" val="30975781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1440" tIns="45720" rIns="91440" bIns="45720" rtlCol="0"/>
          <a:lstStyle>
            <a:lvl1pPr algn="r">
              <a:defRPr sz="1200"/>
            </a:lvl1pPr>
          </a:lstStyle>
          <a:p>
            <a:fld id="{B162B72B-EFB8-46D6-92F7-988469FE0F26}" type="datetimeFigureOut">
              <a:rPr lang="en-US" smtClean="0"/>
              <a:t>2/1/2022</a:t>
            </a:fld>
            <a:endParaRPr lang="en-US"/>
          </a:p>
        </p:txBody>
      </p:sp>
      <p:sp>
        <p:nvSpPr>
          <p:cNvPr id="4" name="Slide Image Placeholder 3"/>
          <p:cNvSpPr>
            <a:spLocks noGrp="1" noRot="1" noChangeAspect="1"/>
          </p:cNvSpPr>
          <p:nvPr>
            <p:ph type="sldImg" idx="2"/>
          </p:nvPr>
        </p:nvSpPr>
        <p:spPr>
          <a:xfrm>
            <a:off x="1223963" y="1154113"/>
            <a:ext cx="4502150" cy="3117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11699" cy="46340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8"/>
            <a:ext cx="3011699" cy="463407"/>
          </a:xfrm>
          <a:prstGeom prst="rect">
            <a:avLst/>
          </a:prstGeom>
        </p:spPr>
        <p:txBody>
          <a:bodyPr vert="horz" lIns="91440" tIns="45720" rIns="91440" bIns="45720" rtlCol="0" anchor="b"/>
          <a:lstStyle>
            <a:lvl1pPr algn="r">
              <a:defRPr sz="1200"/>
            </a:lvl1pPr>
          </a:lstStyle>
          <a:p>
            <a:fld id="{8B28AE6C-C384-408D-A71D-7DFCAEA2E5F3}" type="slidenum">
              <a:rPr lang="en-US" smtClean="0"/>
              <a:t>‹#›</a:t>
            </a:fld>
            <a:endParaRPr lang="en-US"/>
          </a:p>
        </p:txBody>
      </p:sp>
    </p:spTree>
    <p:extLst>
      <p:ext uri="{BB962C8B-B14F-4D97-AF65-F5344CB8AC3E}">
        <p14:creationId xmlns:p14="http://schemas.microsoft.com/office/powerpoint/2010/main" val="2420847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28AE6C-C384-408D-A71D-7DFCAEA2E5F3}" type="slidenum">
              <a:rPr lang="en-US" smtClean="0"/>
              <a:t>1</a:t>
            </a:fld>
            <a:endParaRPr lang="en-US"/>
          </a:p>
        </p:txBody>
      </p:sp>
    </p:spTree>
    <p:extLst>
      <p:ext uri="{BB962C8B-B14F-4D97-AF65-F5344CB8AC3E}">
        <p14:creationId xmlns:p14="http://schemas.microsoft.com/office/powerpoint/2010/main" val="2009535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sz="1800" b="1" i="0" u="sng" dirty="0">
                <a:solidFill>
                  <a:srgbClr val="FF0000"/>
                </a:solidFill>
                <a:effectLst/>
                <a:latin typeface="Segoe UI"/>
                <a:cs typeface="Segoe UI"/>
              </a:rPr>
              <a:t>Drivers of the main KPIs</a:t>
            </a:r>
          </a:p>
          <a:p>
            <a:pPr marL="285750" indent="-285750" algn="l">
              <a:buFont typeface="Arial" panose="020B0604020202020204" pitchFamily="34" charset="0"/>
              <a:buChar char="•"/>
            </a:pPr>
            <a:r>
              <a:rPr lang="en-US" sz="1800" b="1" i="0" dirty="0">
                <a:solidFill>
                  <a:srgbClr val="FF0000"/>
                </a:solidFill>
                <a:effectLst/>
                <a:latin typeface="Segoe UI"/>
                <a:cs typeface="Segoe UI"/>
              </a:rPr>
              <a:t>Returns: </a:t>
            </a:r>
            <a:r>
              <a:rPr lang="en-US" sz="1800" b="0" i="0" dirty="0">
                <a:solidFill>
                  <a:srgbClr val="FF0000"/>
                </a:solidFill>
                <a:effectLst/>
                <a:latin typeface="Segoe UI"/>
                <a:cs typeface="Segoe UI"/>
              </a:rPr>
              <a:t>High order levels result in high returns. 73% of the Items ordered were returned.</a:t>
            </a:r>
          </a:p>
          <a:p>
            <a:pPr marL="285750" indent="-285750" algn="l">
              <a:buFont typeface="Arial" panose="020B0604020202020204" pitchFamily="34" charset="0"/>
              <a:buChar char="•"/>
            </a:pPr>
            <a:r>
              <a:rPr lang="en-US" sz="1800" b="1" i="0" dirty="0">
                <a:solidFill>
                  <a:srgbClr val="FF0000"/>
                </a:solidFill>
                <a:effectLst/>
                <a:latin typeface="Segoe UI"/>
                <a:cs typeface="Segoe UI"/>
              </a:rPr>
              <a:t>Bottom 10 categories: </a:t>
            </a:r>
            <a:r>
              <a:rPr lang="en-US" sz="1800" b="0" i="0" dirty="0">
                <a:solidFill>
                  <a:srgbClr val="FF0000"/>
                </a:solidFill>
                <a:effectLst/>
                <a:latin typeface="Segoe UI"/>
                <a:cs typeface="Segoe UI"/>
              </a:rPr>
              <a:t>There were more returns than orders placed.</a:t>
            </a:r>
          </a:p>
          <a:p>
            <a:pPr marL="285750" indent="-285750" algn="l">
              <a:buFont typeface="Arial" panose="020B0604020202020204" pitchFamily="34" charset="0"/>
              <a:buChar char="•"/>
            </a:pPr>
            <a:r>
              <a:rPr lang="en-US" sz="1800" b="1" i="0" dirty="0">
                <a:solidFill>
                  <a:srgbClr val="FF0000"/>
                </a:solidFill>
                <a:effectLst/>
                <a:latin typeface="Segoe UI"/>
                <a:cs typeface="Segoe UI"/>
              </a:rPr>
              <a:t>Active Orders by rank: </a:t>
            </a:r>
            <a:r>
              <a:rPr lang="en-US" sz="1800" b="0" i="0" dirty="0">
                <a:solidFill>
                  <a:srgbClr val="FF0000"/>
                </a:solidFill>
                <a:effectLst/>
                <a:latin typeface="Segoe UI"/>
                <a:cs typeface="Segoe UI"/>
              </a:rPr>
              <a:t>Curve is level for low-ranking items (From Rank 1,167 and above)</a:t>
            </a:r>
            <a:r>
              <a:rPr lang="en-US" sz="1800" b="1" i="0" dirty="0">
                <a:solidFill>
                  <a:srgbClr val="FF0000"/>
                </a:solidFill>
                <a:effectLst/>
                <a:latin typeface="Segoe UI"/>
                <a:cs typeface="Segoe UI"/>
              </a:rPr>
              <a:t> </a:t>
            </a:r>
          </a:p>
        </p:txBody>
      </p:sp>
      <p:sp>
        <p:nvSpPr>
          <p:cNvPr id="4" name="Slide Number Placeholder 3"/>
          <p:cNvSpPr>
            <a:spLocks noGrp="1"/>
          </p:cNvSpPr>
          <p:nvPr>
            <p:ph type="sldNum" sz="quarter" idx="5"/>
          </p:nvPr>
        </p:nvSpPr>
        <p:spPr/>
        <p:txBody>
          <a:bodyPr/>
          <a:lstStyle/>
          <a:p>
            <a:fld id="{8B28AE6C-C384-408D-A71D-7DFCAEA2E5F3}" type="slidenum">
              <a:rPr lang="en-US" smtClean="0"/>
              <a:t>3</a:t>
            </a:fld>
            <a:endParaRPr lang="en-US"/>
          </a:p>
        </p:txBody>
      </p:sp>
    </p:spTree>
    <p:extLst>
      <p:ext uri="{BB962C8B-B14F-4D97-AF65-F5344CB8AC3E}">
        <p14:creationId xmlns:p14="http://schemas.microsoft.com/office/powerpoint/2010/main" val="2315081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800" b="1" i="0" dirty="0">
                <a:solidFill>
                  <a:srgbClr val="FF0000"/>
                </a:solidFill>
                <a:effectLst/>
                <a:latin typeface="Lato Light" panose="020F0302020204030203" pitchFamily="34" charset="0"/>
                <a:cs typeface="Segoe UI"/>
              </a:rPr>
              <a:t>Overall Percentage Return to Order by Rank: </a:t>
            </a:r>
            <a:r>
              <a:rPr lang="en-US" sz="1800" b="0" i="0" dirty="0">
                <a:solidFill>
                  <a:srgbClr val="FF0000"/>
                </a:solidFill>
                <a:effectLst/>
                <a:latin typeface="Lato Light" panose="020F0302020204030203" pitchFamily="34" charset="0"/>
                <a:cs typeface="Segoe UI"/>
              </a:rPr>
              <a:t>The return levels are higher for high-ranking items.</a:t>
            </a:r>
          </a:p>
          <a:p>
            <a:pPr marL="285750" indent="-285750" algn="l">
              <a:buFont typeface="Arial" panose="020B0604020202020204" pitchFamily="34" charset="0"/>
              <a:buChar char="•"/>
            </a:pPr>
            <a:r>
              <a:rPr lang="en-US" sz="1800" b="1" i="0" dirty="0">
                <a:solidFill>
                  <a:srgbClr val="FF0000"/>
                </a:solidFill>
                <a:effectLst/>
                <a:latin typeface="Lato Light" panose="020F0302020204030203" pitchFamily="34" charset="0"/>
                <a:cs typeface="Segoe UI"/>
              </a:rPr>
              <a:t>Revenue by Discount Criteria – </a:t>
            </a:r>
            <a:r>
              <a:rPr lang="en-US" sz="1800" b="0" i="0" dirty="0">
                <a:solidFill>
                  <a:srgbClr val="FF0000"/>
                </a:solidFill>
                <a:effectLst/>
                <a:latin typeface="Lato Light" panose="020F0302020204030203" pitchFamily="34" charset="0"/>
                <a:cs typeface="Segoe UI"/>
              </a:rPr>
              <a:t>Top Ten Orders contributors considered. The average revenue is closer to the second discount criteria (3 months). This is a price gap customers can explore.</a:t>
            </a:r>
          </a:p>
          <a:p>
            <a:pPr marL="285750" indent="-285750" algn="l">
              <a:buFont typeface="Arial" panose="020B0604020202020204" pitchFamily="34" charset="0"/>
              <a:buChar char="•"/>
            </a:pPr>
            <a:r>
              <a:rPr lang="en-US" sz="1800" b="1" i="0" dirty="0">
                <a:solidFill>
                  <a:srgbClr val="FF0000"/>
                </a:solidFill>
                <a:effectLst/>
                <a:latin typeface="Lato Light" panose="020F0302020204030203" pitchFamily="34" charset="0"/>
                <a:cs typeface="Segoe UI"/>
              </a:rPr>
              <a:t>Orders by Rank: </a:t>
            </a:r>
            <a:r>
              <a:rPr lang="en-US" sz="1800" b="0" i="0" dirty="0">
                <a:solidFill>
                  <a:srgbClr val="FF0000"/>
                </a:solidFill>
                <a:effectLst/>
                <a:latin typeface="Lato Light" panose="020F0302020204030203" pitchFamily="34" charset="0"/>
                <a:cs typeface="Segoe UI"/>
              </a:rPr>
              <a:t>Top ranking items (1 – 195) contribute to 65% percent of the overall sales. </a:t>
            </a:r>
            <a:r>
              <a:rPr lang="en-US" sz="1800" b="0" i="1" dirty="0">
                <a:solidFill>
                  <a:srgbClr val="FF0000"/>
                </a:solidFill>
                <a:effectLst/>
                <a:latin typeface="Lato Light" panose="020F0302020204030203" pitchFamily="34" charset="0"/>
                <a:cs typeface="Segoe UI"/>
              </a:rPr>
              <a:t>Recommendation – Rotation of Top-Ranking items for more visibility to the lower-ranking categories.</a:t>
            </a:r>
          </a:p>
          <a:p>
            <a:pPr marL="285750" indent="-285750" algn="l">
              <a:buFont typeface="Arial" panose="020B0604020202020204" pitchFamily="34" charset="0"/>
              <a:buChar char="•"/>
            </a:pPr>
            <a:r>
              <a:rPr lang="en-US" sz="1800" b="1" i="0" dirty="0">
                <a:solidFill>
                  <a:srgbClr val="FF0000"/>
                </a:solidFill>
                <a:effectLst/>
                <a:latin typeface="Lato Light" panose="020F0302020204030203" pitchFamily="34" charset="0"/>
                <a:cs typeface="Segoe UI"/>
              </a:rPr>
              <a:t>Returns by Rank: </a:t>
            </a:r>
            <a:r>
              <a:rPr lang="en-US" sz="1800" b="0" i="0" dirty="0">
                <a:solidFill>
                  <a:srgbClr val="FF0000"/>
                </a:solidFill>
                <a:effectLst/>
                <a:latin typeface="Lato Light" panose="020F0302020204030203" pitchFamily="34" charset="0"/>
                <a:cs typeface="Segoe UI"/>
              </a:rPr>
              <a:t>Top ranking items (1 – 195) contribute to 55% percent of the overall sales. No noticeable difference in all category ranks. </a:t>
            </a:r>
            <a:endParaRPr lang="en-US" sz="1800" b="1" i="1" dirty="0">
              <a:solidFill>
                <a:srgbClr val="FF0000"/>
              </a:solidFill>
              <a:effectLst/>
              <a:latin typeface="Lato Light" panose="020F0302020204030203" pitchFamily="34" charset="0"/>
              <a:cs typeface="Segoe UI"/>
            </a:endParaRPr>
          </a:p>
        </p:txBody>
      </p:sp>
      <p:sp>
        <p:nvSpPr>
          <p:cNvPr id="4" name="Slide Number Placeholder 3"/>
          <p:cNvSpPr>
            <a:spLocks noGrp="1"/>
          </p:cNvSpPr>
          <p:nvPr>
            <p:ph type="sldNum" sz="quarter" idx="5"/>
          </p:nvPr>
        </p:nvSpPr>
        <p:spPr/>
        <p:txBody>
          <a:bodyPr/>
          <a:lstStyle/>
          <a:p>
            <a:fld id="{8B28AE6C-C384-408D-A71D-7DFCAEA2E5F3}" type="slidenum">
              <a:rPr lang="en-US" smtClean="0"/>
              <a:t>4</a:t>
            </a:fld>
            <a:endParaRPr lang="en-US"/>
          </a:p>
        </p:txBody>
      </p:sp>
    </p:spTree>
    <p:extLst>
      <p:ext uri="{BB962C8B-B14F-4D97-AF65-F5344CB8AC3E}">
        <p14:creationId xmlns:p14="http://schemas.microsoft.com/office/powerpoint/2010/main" val="1108790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l">
              <a:buFont typeface="Arial" panose="020B0604020202020204" pitchFamily="34" charset="0"/>
              <a:buChar char="•"/>
            </a:pPr>
            <a:r>
              <a:rPr lang="en-US" sz="1800" b="1" i="0" dirty="0">
                <a:solidFill>
                  <a:srgbClr val="FF0000"/>
                </a:solidFill>
                <a:effectLst/>
                <a:latin typeface="Segoe UI"/>
                <a:cs typeface="Segoe UI"/>
              </a:rPr>
              <a:t>Conversion Rate vs Page Views in 10,000: </a:t>
            </a:r>
            <a:r>
              <a:rPr lang="en-US" sz="1800" b="0" i="0" dirty="0">
                <a:solidFill>
                  <a:srgbClr val="FF0000"/>
                </a:solidFill>
                <a:effectLst/>
                <a:latin typeface="Segoe UI"/>
                <a:cs typeface="Segoe UI"/>
              </a:rPr>
              <a:t>The conversion rate is driven by other factors other than Pageviews. These could be the Seasonality index, price, consumer behavior, or the brand of the item</a:t>
            </a:r>
          </a:p>
          <a:p>
            <a:pPr marL="285750" indent="-285750" algn="l">
              <a:buFont typeface="Arial" panose="020B0604020202020204" pitchFamily="34" charset="0"/>
              <a:buChar char="•"/>
            </a:pPr>
            <a:r>
              <a:rPr lang="en-US" sz="1800" b="1" i="0" dirty="0">
                <a:solidFill>
                  <a:srgbClr val="FF0000"/>
                </a:solidFill>
                <a:effectLst/>
                <a:latin typeface="Segoe UI"/>
                <a:cs typeface="Segoe UI"/>
              </a:rPr>
              <a:t>Conversion Rate vs RRP: </a:t>
            </a:r>
            <a:r>
              <a:rPr lang="en-US" sz="1800" b="0" i="0" dirty="0">
                <a:solidFill>
                  <a:srgbClr val="FF0000"/>
                </a:solidFill>
                <a:effectLst/>
                <a:latin typeface="Segoe UI"/>
                <a:cs typeface="Segoe UI"/>
              </a:rPr>
              <a:t>Items with a lower RRP have a higher conversion rate on average (4.32%)</a:t>
            </a:r>
            <a:br>
              <a:rPr lang="en-US" sz="1800" b="0" i="0" dirty="0">
                <a:solidFill>
                  <a:srgbClr val="FF0000"/>
                </a:solidFill>
                <a:effectLst/>
                <a:latin typeface="Segoe UI"/>
                <a:cs typeface="Segoe UI"/>
              </a:rPr>
            </a:br>
            <a:r>
              <a:rPr lang="en-US" sz="1800" b="0" i="1" dirty="0">
                <a:solidFill>
                  <a:srgbClr val="FF0000"/>
                </a:solidFill>
                <a:effectLst/>
                <a:latin typeface="Segoe UI"/>
                <a:cs typeface="Segoe UI"/>
              </a:rPr>
              <a:t>Recommendations</a:t>
            </a:r>
            <a:br>
              <a:rPr lang="en-US" sz="1800" b="0" i="1" dirty="0">
                <a:solidFill>
                  <a:srgbClr val="FF0000"/>
                </a:solidFill>
                <a:effectLst/>
                <a:latin typeface="Segoe UI"/>
                <a:cs typeface="Segoe UI"/>
              </a:rPr>
            </a:br>
            <a:r>
              <a:rPr lang="en-US" sz="1800" b="0" i="1" dirty="0">
                <a:solidFill>
                  <a:srgbClr val="FF0000"/>
                </a:solidFill>
                <a:effectLst/>
                <a:latin typeface="Segoe UI"/>
                <a:cs typeface="Segoe UI"/>
              </a:rPr>
              <a:t>	1. Analyze the Rental Rate for items = Revenue per item rented / No. of orders made.</a:t>
            </a:r>
            <a:br>
              <a:rPr lang="en-US" sz="1800" b="0" i="1" dirty="0">
                <a:solidFill>
                  <a:srgbClr val="FF0000"/>
                </a:solidFill>
                <a:effectLst/>
                <a:latin typeface="Segoe UI"/>
                <a:cs typeface="Segoe UI"/>
              </a:rPr>
            </a:br>
            <a:r>
              <a:rPr lang="en-US" sz="1800" b="0" i="1" dirty="0">
                <a:solidFill>
                  <a:srgbClr val="FF0000"/>
                </a:solidFill>
                <a:effectLst/>
                <a:latin typeface="Segoe UI"/>
                <a:cs typeface="Segoe UI"/>
              </a:rPr>
              <a:t>	2. Consider the Customer Acquisition Cost over time = Total Marketing Cost / New customer orders.</a:t>
            </a:r>
            <a:br>
              <a:rPr lang="en-US" sz="1800" b="0" i="1" dirty="0">
                <a:solidFill>
                  <a:srgbClr val="FF0000"/>
                </a:solidFill>
                <a:effectLst/>
                <a:latin typeface="Segoe UI"/>
                <a:cs typeface="Segoe UI"/>
              </a:rPr>
            </a:br>
            <a:r>
              <a:rPr lang="en-US" sz="1800" b="0" i="1" dirty="0">
                <a:solidFill>
                  <a:srgbClr val="FF0000"/>
                </a:solidFill>
                <a:effectLst/>
                <a:latin typeface="Segoe UI"/>
                <a:cs typeface="Segoe UI"/>
              </a:rPr>
              <a:t>	3. Customer churn analysis will reveal the amount of revenue lost from lost customers.</a:t>
            </a:r>
            <a:br>
              <a:rPr lang="en-US" sz="1800" b="0" i="1" dirty="0">
                <a:solidFill>
                  <a:srgbClr val="FF0000"/>
                </a:solidFill>
                <a:effectLst/>
                <a:latin typeface="Segoe UI"/>
                <a:cs typeface="Segoe UI"/>
              </a:rPr>
            </a:br>
            <a:r>
              <a:rPr lang="en-US" sz="1800" b="1" i="0" dirty="0">
                <a:solidFill>
                  <a:srgbClr val="FF0000"/>
                </a:solidFill>
                <a:effectLst/>
                <a:latin typeface="Segoe UI"/>
                <a:cs typeface="Segoe UI"/>
              </a:rPr>
              <a:t>Revenue Contribution by Discount Criteria: </a:t>
            </a:r>
            <a:r>
              <a:rPr lang="en-US" sz="1800" b="0" i="0" dirty="0">
                <a:solidFill>
                  <a:srgbClr val="FF0000"/>
                </a:solidFill>
                <a:effectLst/>
                <a:latin typeface="Segoe UI"/>
                <a:cs typeface="Segoe UI"/>
              </a:rPr>
              <a:t>The difference between criteria 1 (3 months) and 2 (6 months) is smaller than 3(12 months) and 2. This creates a skewed discount criterion.</a:t>
            </a:r>
            <a:br>
              <a:rPr lang="en-US" sz="1800" b="0" i="0" dirty="0">
                <a:solidFill>
                  <a:srgbClr val="FF0000"/>
                </a:solidFill>
                <a:effectLst/>
                <a:latin typeface="Segoe UI"/>
                <a:cs typeface="Segoe UI"/>
              </a:rPr>
            </a:br>
            <a:r>
              <a:rPr lang="en-US" sz="1800" b="0" i="0" dirty="0">
                <a:solidFill>
                  <a:srgbClr val="FF0000"/>
                </a:solidFill>
                <a:effectLst/>
                <a:latin typeface="Segoe UI"/>
                <a:cs typeface="Segoe UI"/>
              </a:rPr>
              <a:t>Recommendations:</a:t>
            </a:r>
            <a:br>
              <a:rPr lang="en-US" sz="1800" b="0" i="0" dirty="0">
                <a:solidFill>
                  <a:srgbClr val="FF0000"/>
                </a:solidFill>
                <a:effectLst/>
                <a:latin typeface="Segoe UI"/>
                <a:cs typeface="Segoe UI"/>
              </a:rPr>
            </a:br>
            <a:r>
              <a:rPr lang="en-US" sz="1800" b="0" i="0" dirty="0">
                <a:solidFill>
                  <a:srgbClr val="FF0000"/>
                </a:solidFill>
                <a:effectLst/>
                <a:latin typeface="Segoe UI"/>
                <a:cs typeface="Segoe UI"/>
              </a:rPr>
              <a:t>	1. Depending on the business objective (ROI). A new discount level can be introduced between 2 and 3 considering the average discount revenue per month being 3m as per the example visualized.</a:t>
            </a:r>
            <a:br>
              <a:rPr lang="en-US" sz="1800" b="0" i="0" dirty="0">
                <a:solidFill>
                  <a:srgbClr val="FF0000"/>
                </a:solidFill>
                <a:effectLst/>
                <a:latin typeface="Segoe UI"/>
                <a:cs typeface="Segoe UI"/>
              </a:rPr>
            </a:br>
            <a:r>
              <a:rPr lang="en-US" sz="1800" b="0" i="0" dirty="0">
                <a:solidFill>
                  <a:srgbClr val="FF0000"/>
                </a:solidFill>
                <a:effectLst/>
                <a:latin typeface="Segoe UI"/>
                <a:cs typeface="Segoe UI"/>
              </a:rPr>
              <a:t>	2. A higher discount should result in higher-order levels however this is not the case. Higher ranking items have more order levels.</a:t>
            </a:r>
            <a:br>
              <a:rPr lang="en-US" sz="1800" b="0" i="0" dirty="0">
                <a:solidFill>
                  <a:srgbClr val="FF0000"/>
                </a:solidFill>
                <a:effectLst/>
                <a:latin typeface="Segoe UI"/>
                <a:cs typeface="Segoe UI"/>
              </a:rPr>
            </a:br>
            <a:r>
              <a:rPr lang="en-US" sz="1800" b="0" i="0" dirty="0">
                <a:solidFill>
                  <a:srgbClr val="FF0000"/>
                </a:solidFill>
                <a:effectLst/>
                <a:latin typeface="Segoe UI"/>
                <a:cs typeface="Segoe UI"/>
              </a:rPr>
              <a:t>	3. A cohort analysis should be conducted to determine how long customers rent an item before it is returned. This will help predict future stock levels and understand rental revenues. Aggregate figures might be misleading on profitable items.</a:t>
            </a:r>
            <a:endParaRPr lang="en-US" sz="1800" b="1" i="1" dirty="0">
              <a:solidFill>
                <a:srgbClr val="FF0000"/>
              </a:solidFill>
              <a:effectLst/>
              <a:latin typeface="Segoe UI"/>
              <a:cs typeface="Segoe UI"/>
            </a:endParaRPr>
          </a:p>
        </p:txBody>
      </p:sp>
      <p:sp>
        <p:nvSpPr>
          <p:cNvPr id="4" name="Slide Number Placeholder 3"/>
          <p:cNvSpPr>
            <a:spLocks noGrp="1"/>
          </p:cNvSpPr>
          <p:nvPr>
            <p:ph type="sldNum" sz="quarter" idx="5"/>
          </p:nvPr>
        </p:nvSpPr>
        <p:spPr/>
        <p:txBody>
          <a:bodyPr/>
          <a:lstStyle/>
          <a:p>
            <a:fld id="{8B28AE6C-C384-408D-A71D-7DFCAEA2E5F3}" type="slidenum">
              <a:rPr lang="en-US" smtClean="0"/>
              <a:t>5</a:t>
            </a:fld>
            <a:endParaRPr lang="en-US"/>
          </a:p>
        </p:txBody>
      </p:sp>
    </p:spTree>
    <p:extLst>
      <p:ext uri="{BB962C8B-B14F-4D97-AF65-F5344CB8AC3E}">
        <p14:creationId xmlns:p14="http://schemas.microsoft.com/office/powerpoint/2010/main" val="293106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4.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ndard slide 2019">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AF15-3F5D-40D4-9155-FAF878E05C46}"/>
              </a:ext>
            </a:extLst>
          </p:cNvPr>
          <p:cNvSpPr>
            <a:spLocks noGrp="1"/>
          </p:cNvSpPr>
          <p:nvPr>
            <p:ph type="title"/>
          </p:nvPr>
        </p:nvSpPr>
        <p:spPr>
          <a:xfrm>
            <a:off x="247650" y="222278"/>
            <a:ext cx="8812267" cy="249299"/>
          </a:xfrm>
          <a:prstGeom prst="rect">
            <a:avLst/>
          </a:prstGeom>
        </p:spPr>
        <p:txBody>
          <a:bodyPr wrap="square" lIns="0" tIns="0" rIns="0" bIns="0" anchor="t" anchorCtr="0">
            <a:spAutoFit/>
          </a:bodyPr>
          <a:lstStyle>
            <a:lvl1pPr>
              <a:defRPr sz="1800" b="1">
                <a:solidFill>
                  <a:schemeClr val="tx1">
                    <a:lumMod val="85000"/>
                    <a:lumOff val="15000"/>
                  </a:schemeClr>
                </a:solidFill>
                <a:latin typeface="Roboto" panose="02000000000000000000" pitchFamily="2" charset="0"/>
                <a:ea typeface="Roboto" panose="02000000000000000000" pitchFamily="2" charset="0"/>
              </a:defRPr>
            </a:lvl1pPr>
          </a:lstStyle>
          <a:p>
            <a:r>
              <a:rPr lang="en-US"/>
              <a:t>Click to edit Master title style</a:t>
            </a:r>
          </a:p>
        </p:txBody>
      </p:sp>
      <p:sp>
        <p:nvSpPr>
          <p:cNvPr id="4" name="Rectangle 3">
            <a:extLst>
              <a:ext uri="{FF2B5EF4-FFF2-40B4-BE49-F238E27FC236}">
                <a16:creationId xmlns:a16="http://schemas.microsoft.com/office/drawing/2014/main" id="{7B662F3A-A5C2-40D9-A13F-6BE2F94EA0A1}"/>
              </a:ext>
            </a:extLst>
          </p:cNvPr>
          <p:cNvSpPr/>
          <p:nvPr userDrawn="1"/>
        </p:nvSpPr>
        <p:spPr>
          <a:xfrm>
            <a:off x="0" y="6557333"/>
            <a:ext cx="9906000" cy="300667"/>
          </a:xfrm>
          <a:prstGeom prst="rect">
            <a:avLst/>
          </a:prstGeom>
          <a:solidFill>
            <a:srgbClr val="238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974884BA-97B2-4D10-8595-3EC814B3F54E}"/>
              </a:ext>
            </a:extLst>
          </p:cNvPr>
          <p:cNvSpPr txBox="1"/>
          <p:nvPr userDrawn="1"/>
        </p:nvSpPr>
        <p:spPr>
          <a:xfrm>
            <a:off x="4417437" y="6584556"/>
            <a:ext cx="1071127" cy="246221"/>
          </a:xfrm>
          <a:prstGeom prst="rect">
            <a:avLst/>
          </a:prstGeom>
          <a:noFill/>
        </p:spPr>
        <p:txBody>
          <a:bodyPr wrap="none" rtlCol="0">
            <a:spAutoFit/>
          </a:bodyPr>
          <a:lstStyle/>
          <a:p>
            <a:pPr algn="ctr"/>
            <a:r>
              <a:rPr lang="en-GB" sz="1000">
                <a:solidFill>
                  <a:schemeClr val="bg1"/>
                </a:solidFill>
                <a:latin typeface="Roboto" panose="02000000000000000000" pitchFamily="2" charset="0"/>
                <a:ea typeface="Roboto" panose="02000000000000000000" pitchFamily="2" charset="0"/>
              </a:rPr>
              <a:t>|  Confidential  |</a:t>
            </a:r>
          </a:p>
        </p:txBody>
      </p:sp>
      <p:sp>
        <p:nvSpPr>
          <p:cNvPr id="6" name="Slide Number Placeholder 5">
            <a:extLst>
              <a:ext uri="{FF2B5EF4-FFF2-40B4-BE49-F238E27FC236}">
                <a16:creationId xmlns:a16="http://schemas.microsoft.com/office/drawing/2014/main" id="{C1E61CA6-EAA9-472D-AB6A-ACB8875A46DB}"/>
              </a:ext>
            </a:extLst>
          </p:cNvPr>
          <p:cNvSpPr txBox="1">
            <a:spLocks/>
          </p:cNvSpPr>
          <p:nvPr userDrawn="1"/>
        </p:nvSpPr>
        <p:spPr>
          <a:xfrm>
            <a:off x="9219127" y="6630722"/>
            <a:ext cx="439223"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108"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000">
                <a:solidFill>
                  <a:schemeClr val="bg1"/>
                </a:solidFill>
                <a:latin typeface="Lato Light" panose="020F0302020204030203" pitchFamily="34" charset="0"/>
              </a:rPr>
              <a:t>|  </a:t>
            </a:r>
            <a:r>
              <a:rPr lang="en-GB" sz="1000" err="1">
                <a:solidFill>
                  <a:schemeClr val="bg1"/>
                </a:solidFill>
                <a:latin typeface="Lato Light" panose="020F0302020204030203" pitchFamily="34" charset="0"/>
              </a:rPr>
              <a:t>Pg</a:t>
            </a:r>
            <a:r>
              <a:rPr lang="en-GB" sz="1000">
                <a:solidFill>
                  <a:schemeClr val="bg1"/>
                </a:solidFill>
                <a:latin typeface="Lato Light" panose="020F0302020204030203" pitchFamily="34" charset="0"/>
              </a:rPr>
              <a:t> </a:t>
            </a:r>
            <a:fld id="{D6A1C303-3667-4F37-B943-833E7E974FBF}" type="slidenum">
              <a:rPr lang="en-GB" sz="1000" smtClean="0">
                <a:solidFill>
                  <a:schemeClr val="bg1"/>
                </a:solidFill>
                <a:latin typeface="Lato Light" panose="020F030202020403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GB" sz="1000">
              <a:solidFill>
                <a:schemeClr val="bg1"/>
              </a:solidFill>
              <a:latin typeface="Lato Light" panose="020F0302020204030203" pitchFamily="34" charset="0"/>
            </a:endParaRPr>
          </a:p>
        </p:txBody>
      </p:sp>
      <p:sp>
        <p:nvSpPr>
          <p:cNvPr id="8" name="Text Placeholder 14">
            <a:extLst>
              <a:ext uri="{FF2B5EF4-FFF2-40B4-BE49-F238E27FC236}">
                <a16:creationId xmlns:a16="http://schemas.microsoft.com/office/drawing/2014/main" id="{FC944F9F-3CEF-4BC4-B3DB-9CEB48B87ED4}"/>
              </a:ext>
            </a:extLst>
          </p:cNvPr>
          <p:cNvSpPr>
            <a:spLocks noGrp="1"/>
          </p:cNvSpPr>
          <p:nvPr>
            <p:ph type="body" sz="quarter" idx="10"/>
          </p:nvPr>
        </p:nvSpPr>
        <p:spPr>
          <a:xfrm>
            <a:off x="247650" y="512236"/>
            <a:ext cx="9410700" cy="286232"/>
          </a:xfrm>
          <a:prstGeom prst="rect">
            <a:avLst/>
          </a:prstGeom>
          <a:noFill/>
        </p:spPr>
        <p:txBody>
          <a:bodyPr wrap="square" lIns="0" rtlCol="0">
            <a:spAutoFit/>
          </a:bodyPr>
          <a:lstStyle>
            <a:lvl1pPr marL="0" indent="0">
              <a:buNone/>
              <a:defRPr lang="en-US" sz="1400" dirty="0">
                <a:solidFill>
                  <a:srgbClr val="2384C6"/>
                </a:solidFill>
                <a:latin typeface="Roboto Condensed" panose="02000000000000000000" pitchFamily="2" charset="0"/>
                <a:ea typeface="Roboto Condensed" panose="02000000000000000000" pitchFamily="2" charset="0"/>
              </a:defRPr>
            </a:lvl1pPr>
          </a:lstStyle>
          <a:p>
            <a:pPr marL="0" lvl="0" defTabSz="914400"/>
            <a:r>
              <a:rPr lang="en-US"/>
              <a:t>Click to edit Master text styles</a:t>
            </a:r>
          </a:p>
        </p:txBody>
      </p:sp>
      <p:cxnSp>
        <p:nvCxnSpPr>
          <p:cNvPr id="9" name="Straight Connector 8">
            <a:extLst>
              <a:ext uri="{FF2B5EF4-FFF2-40B4-BE49-F238E27FC236}">
                <a16:creationId xmlns:a16="http://schemas.microsoft.com/office/drawing/2014/main" id="{F84BE001-2871-4871-A357-F47362712D71}"/>
              </a:ext>
            </a:extLst>
          </p:cNvPr>
          <p:cNvCxnSpPr>
            <a:cxnSpLocks/>
          </p:cNvCxnSpPr>
          <p:nvPr userDrawn="1"/>
        </p:nvCxnSpPr>
        <p:spPr>
          <a:xfrm>
            <a:off x="247650" y="515461"/>
            <a:ext cx="8724900" cy="0"/>
          </a:xfrm>
          <a:prstGeom prst="line">
            <a:avLst/>
          </a:prstGeom>
          <a:ln w="12700">
            <a:solidFill>
              <a:srgbClr val="21212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01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A79A68-46CB-4BDD-9B11-9D6FA78B9FEF}"/>
              </a:ext>
            </a:extLst>
          </p:cNvPr>
          <p:cNvSpPr/>
          <p:nvPr userDrawn="1"/>
        </p:nvSpPr>
        <p:spPr>
          <a:xfrm>
            <a:off x="0" y="0"/>
            <a:ext cx="4229100" cy="6858000"/>
          </a:xfrm>
          <a:prstGeom prst="rect">
            <a:avLst/>
          </a:prstGeom>
          <a:solidFill>
            <a:srgbClr val="2384C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9248" tIns="0" rIns="79248" bIns="0" numCol="1" spcCol="1270" anchor="ctr" anchorCtr="0">
            <a:noAutofit/>
          </a:bodyPr>
          <a:lstStyle/>
          <a:p>
            <a:pPr algn="ctr" defTabSz="963054">
              <a:lnSpc>
                <a:spcPct val="90000"/>
              </a:lnSpc>
              <a:spcBef>
                <a:spcPct val="0"/>
              </a:spcBef>
              <a:spcAft>
                <a:spcPct val="35000"/>
              </a:spcAft>
            </a:pPr>
            <a:endParaRPr lang="en-US" sz="1200" b="1">
              <a:latin typeface="Lato Light" panose="020F0502020204030203" pitchFamily="34" charset="0"/>
              <a:ea typeface="Lato Light" panose="020F0502020204030203" pitchFamily="34" charset="0"/>
              <a:cs typeface="Lato Light" panose="020F0502020204030203" pitchFamily="34" charset="0"/>
            </a:endParaRPr>
          </a:p>
        </p:txBody>
      </p:sp>
      <p:sp>
        <p:nvSpPr>
          <p:cNvPr id="10" name="Picture Placeholder 9">
            <a:extLst>
              <a:ext uri="{FF2B5EF4-FFF2-40B4-BE49-F238E27FC236}">
                <a16:creationId xmlns:a16="http://schemas.microsoft.com/office/drawing/2014/main" id="{AA9E514A-8243-4B8E-A4D1-EC8ACC7BE3EC}"/>
              </a:ext>
            </a:extLst>
          </p:cNvPr>
          <p:cNvSpPr>
            <a:spLocks noGrp="1"/>
          </p:cNvSpPr>
          <p:nvPr>
            <p:ph type="pic" sz="quarter" idx="10" hasCustomPrompt="1"/>
          </p:nvPr>
        </p:nvSpPr>
        <p:spPr>
          <a:xfrm>
            <a:off x="4229100" y="0"/>
            <a:ext cx="5676900" cy="6858000"/>
          </a:xfrm>
          <a:prstGeom prst="rect">
            <a:avLst/>
          </a:prstGeom>
        </p:spPr>
        <p:txBody>
          <a:bodyPr/>
          <a:lstStyle>
            <a:lvl1pPr marL="0" indent="0">
              <a:buNone/>
              <a:defRPr/>
            </a:lvl1pPr>
          </a:lstStyle>
          <a:p>
            <a:r>
              <a:rPr lang="en-US"/>
              <a:t> </a:t>
            </a:r>
          </a:p>
        </p:txBody>
      </p:sp>
      <p:sp>
        <p:nvSpPr>
          <p:cNvPr id="12" name="Text Placeholder 11">
            <a:extLst>
              <a:ext uri="{FF2B5EF4-FFF2-40B4-BE49-F238E27FC236}">
                <a16:creationId xmlns:a16="http://schemas.microsoft.com/office/drawing/2014/main" id="{49B1855A-4D5C-4EB6-A138-706A142D2199}"/>
              </a:ext>
            </a:extLst>
          </p:cNvPr>
          <p:cNvSpPr>
            <a:spLocks noGrp="1"/>
          </p:cNvSpPr>
          <p:nvPr>
            <p:ph type="body" sz="quarter" idx="11"/>
          </p:nvPr>
        </p:nvSpPr>
        <p:spPr>
          <a:xfrm>
            <a:off x="285914" y="3304351"/>
            <a:ext cx="3341961" cy="249299"/>
          </a:xfrm>
          <a:prstGeom prst="rect">
            <a:avLst/>
          </a:prstGeom>
        </p:spPr>
        <p:txBody>
          <a:bodyPr wrap="square" lIns="0" tIns="0" rIns="0" bIns="0" anchor="ctr" anchorCtr="0">
            <a:spAutoFit/>
          </a:bodyPr>
          <a:lstStyle>
            <a:lvl1pPr marL="0" indent="0">
              <a:buNone/>
              <a:defRPr sz="1800">
                <a:solidFill>
                  <a:schemeClr val="bg1"/>
                </a:solidFill>
                <a:latin typeface="Roboto" panose="02000000000000000000" pitchFamily="2" charset="0"/>
                <a:ea typeface="Roboto" panose="02000000000000000000" pitchFamily="2" charset="0"/>
              </a:defRPr>
            </a:lvl1pPr>
            <a:lvl2pPr>
              <a:defRPr sz="1800">
                <a:solidFill>
                  <a:schemeClr val="bg1"/>
                </a:solidFill>
                <a:latin typeface="Roboto" panose="02000000000000000000" pitchFamily="2" charset="0"/>
                <a:ea typeface="Roboto" panose="02000000000000000000" pitchFamily="2" charset="0"/>
              </a:defRPr>
            </a:lvl2pPr>
            <a:lvl3pPr>
              <a:defRPr sz="1800">
                <a:solidFill>
                  <a:schemeClr val="bg1"/>
                </a:solidFill>
                <a:latin typeface="Roboto" panose="02000000000000000000" pitchFamily="2" charset="0"/>
                <a:ea typeface="Roboto" panose="02000000000000000000" pitchFamily="2" charset="0"/>
              </a:defRPr>
            </a:lvl3pPr>
            <a:lvl4pPr>
              <a:defRPr sz="1800">
                <a:solidFill>
                  <a:schemeClr val="bg1"/>
                </a:solidFill>
                <a:latin typeface="Roboto" panose="02000000000000000000" pitchFamily="2" charset="0"/>
                <a:ea typeface="Roboto" panose="02000000000000000000" pitchFamily="2" charset="0"/>
              </a:defRPr>
            </a:lvl4pPr>
            <a:lvl5pPr>
              <a:defRPr sz="1800">
                <a:solidFill>
                  <a:schemeClr val="bg1"/>
                </a:solidFill>
                <a:latin typeface="Roboto" panose="02000000000000000000" pitchFamily="2" charset="0"/>
                <a:ea typeface="Roboto" panose="02000000000000000000" pitchFamily="2" charset="0"/>
              </a:defRPr>
            </a:lvl5pPr>
          </a:lstStyle>
          <a:p>
            <a:pPr lvl="0"/>
            <a:r>
              <a:rPr lang="en-US"/>
              <a:t>Click to edit Master text styles</a:t>
            </a:r>
          </a:p>
        </p:txBody>
      </p:sp>
    </p:spTree>
    <p:extLst>
      <p:ext uri="{BB962C8B-B14F-4D97-AF65-F5344CB8AC3E}">
        <p14:creationId xmlns:p14="http://schemas.microsoft.com/office/powerpoint/2010/main" val="3296326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Section Header">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4A598AC6-4313-4D1F-9BFC-5A9BCE266933}"/>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6" name="Object 5" hidden="1">
                        <a:extLst>
                          <a:ext uri="{FF2B5EF4-FFF2-40B4-BE49-F238E27FC236}">
                            <a16:creationId xmlns:a16="http://schemas.microsoft.com/office/drawing/2014/main" id="{4A598AC6-4313-4D1F-9BFC-5A9BCE26693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210AA06-2BE9-43FA-8825-22AB75BE866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US" sz="2400" b="1" i="0" baseline="0">
              <a:latin typeface="Roboto" panose="02000000000000000000" pitchFamily="2" charset="0"/>
              <a:ea typeface="Roboto" panose="02000000000000000000" pitchFamily="2" charset="0"/>
              <a:cs typeface="+mj-cs"/>
              <a:sym typeface="Roboto" panose="02000000000000000000" pitchFamily="2" charset="0"/>
            </a:endParaRPr>
          </a:p>
        </p:txBody>
      </p:sp>
      <p:sp>
        <p:nvSpPr>
          <p:cNvPr id="7" name="Rectangle 6">
            <a:extLst>
              <a:ext uri="{FF2B5EF4-FFF2-40B4-BE49-F238E27FC236}">
                <a16:creationId xmlns:a16="http://schemas.microsoft.com/office/drawing/2014/main" id="{B2A79A68-46CB-4BDD-9B11-9D6FA78B9FEF}"/>
              </a:ext>
            </a:extLst>
          </p:cNvPr>
          <p:cNvSpPr/>
          <p:nvPr userDrawn="1"/>
        </p:nvSpPr>
        <p:spPr>
          <a:xfrm>
            <a:off x="0" y="0"/>
            <a:ext cx="9906000" cy="6858000"/>
          </a:xfrm>
          <a:prstGeom prst="rect">
            <a:avLst/>
          </a:prstGeom>
          <a:solidFill>
            <a:srgbClr val="2384C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9248" tIns="0" rIns="79248" bIns="0" numCol="1" spcCol="1270" anchor="ctr" anchorCtr="0">
            <a:noAutofit/>
          </a:bodyPr>
          <a:lstStyle/>
          <a:p>
            <a:pPr algn="ctr" defTabSz="963054">
              <a:lnSpc>
                <a:spcPct val="90000"/>
              </a:lnSpc>
              <a:spcBef>
                <a:spcPct val="0"/>
              </a:spcBef>
              <a:spcAft>
                <a:spcPct val="35000"/>
              </a:spcAft>
            </a:pPr>
            <a:endParaRPr lang="en-US" sz="1200" b="1">
              <a:latin typeface="Lato Light" panose="020F0502020204030203" pitchFamily="34" charset="0"/>
              <a:ea typeface="Lato Light" panose="020F0502020204030203" pitchFamily="34" charset="0"/>
              <a:cs typeface="Lato Light" panose="020F0502020204030203" pitchFamily="34" charset="0"/>
            </a:endParaRPr>
          </a:p>
        </p:txBody>
      </p:sp>
      <p:sp>
        <p:nvSpPr>
          <p:cNvPr id="12" name="Text Placeholder 11">
            <a:extLst>
              <a:ext uri="{FF2B5EF4-FFF2-40B4-BE49-F238E27FC236}">
                <a16:creationId xmlns:a16="http://schemas.microsoft.com/office/drawing/2014/main" id="{49B1855A-4D5C-4EB6-A138-706A142D2199}"/>
              </a:ext>
            </a:extLst>
          </p:cNvPr>
          <p:cNvSpPr>
            <a:spLocks noGrp="1"/>
          </p:cNvSpPr>
          <p:nvPr>
            <p:ph type="body" sz="quarter" idx="11"/>
          </p:nvPr>
        </p:nvSpPr>
        <p:spPr>
          <a:xfrm>
            <a:off x="1969864" y="3745241"/>
            <a:ext cx="5966272" cy="387798"/>
          </a:xfrm>
          <a:prstGeom prst="rect">
            <a:avLst/>
          </a:prstGeom>
        </p:spPr>
        <p:txBody>
          <a:bodyPr wrap="square" lIns="0" tIns="0" rIns="0" bIns="0" anchor="ctr" anchorCtr="0">
            <a:spAutoFit/>
          </a:bodyPr>
          <a:lstStyle>
            <a:lvl1pPr marL="0" indent="0" algn="ctr">
              <a:buNone/>
              <a:defRPr sz="2800">
                <a:solidFill>
                  <a:schemeClr val="bg1"/>
                </a:solidFill>
                <a:latin typeface="Roboto" panose="02000000000000000000" pitchFamily="2" charset="0"/>
                <a:ea typeface="Roboto" panose="02000000000000000000" pitchFamily="2" charset="0"/>
              </a:defRPr>
            </a:lvl1pPr>
            <a:lvl2pPr>
              <a:defRPr sz="1800">
                <a:solidFill>
                  <a:schemeClr val="bg1"/>
                </a:solidFill>
                <a:latin typeface="Roboto" panose="02000000000000000000" pitchFamily="2" charset="0"/>
                <a:ea typeface="Roboto" panose="02000000000000000000" pitchFamily="2" charset="0"/>
              </a:defRPr>
            </a:lvl2pPr>
            <a:lvl3pPr>
              <a:defRPr sz="1800">
                <a:solidFill>
                  <a:schemeClr val="bg1"/>
                </a:solidFill>
                <a:latin typeface="Roboto" panose="02000000000000000000" pitchFamily="2" charset="0"/>
                <a:ea typeface="Roboto" panose="02000000000000000000" pitchFamily="2" charset="0"/>
              </a:defRPr>
            </a:lvl3pPr>
            <a:lvl4pPr>
              <a:defRPr sz="1800">
                <a:solidFill>
                  <a:schemeClr val="bg1"/>
                </a:solidFill>
                <a:latin typeface="Roboto" panose="02000000000000000000" pitchFamily="2" charset="0"/>
                <a:ea typeface="Roboto" panose="02000000000000000000" pitchFamily="2" charset="0"/>
              </a:defRPr>
            </a:lvl4pPr>
            <a:lvl5pPr>
              <a:defRPr sz="1800">
                <a:solidFill>
                  <a:schemeClr val="bg1"/>
                </a:solidFill>
                <a:latin typeface="Roboto" panose="02000000000000000000" pitchFamily="2" charset="0"/>
                <a:ea typeface="Roboto" panose="02000000000000000000" pitchFamily="2" charset="0"/>
              </a:defRPr>
            </a:lvl5pPr>
          </a:lstStyle>
          <a:p>
            <a:pPr lvl="0"/>
            <a:endParaRPr lang="en-US" dirty="0"/>
          </a:p>
        </p:txBody>
      </p:sp>
      <p:sp>
        <p:nvSpPr>
          <p:cNvPr id="14" name="Title 13">
            <a:extLst>
              <a:ext uri="{FF2B5EF4-FFF2-40B4-BE49-F238E27FC236}">
                <a16:creationId xmlns:a16="http://schemas.microsoft.com/office/drawing/2014/main" id="{A20A8722-8C4D-4710-BF2D-98748E89C3AD}"/>
              </a:ext>
            </a:extLst>
          </p:cNvPr>
          <p:cNvSpPr>
            <a:spLocks noGrp="1"/>
          </p:cNvSpPr>
          <p:nvPr>
            <p:ph type="title"/>
          </p:nvPr>
        </p:nvSpPr>
        <p:spPr>
          <a:xfrm>
            <a:off x="247650" y="222278"/>
            <a:ext cx="8543925" cy="332399"/>
          </a:xfrm>
          <a:prstGeom prst="rect">
            <a:avLst/>
          </a:prstGeom>
        </p:spPr>
        <p:txBody>
          <a:bodyPr vert="horz" wrap="square" lIns="0" tIns="0" rIns="0" bIns="0" rtlCol="0" anchor="t" anchorCtr="0">
            <a:spAutoFit/>
          </a:bodyPr>
          <a:lstStyle>
            <a:lvl1pPr>
              <a:defRPr lang="en-US" sz="2400" b="1" dirty="0">
                <a:solidFill>
                  <a:schemeClr val="bg1"/>
                </a:solidFill>
                <a:latin typeface="Roboto" panose="02000000000000000000" pitchFamily="2" charset="0"/>
                <a:ea typeface="Roboto" panose="02000000000000000000" pitchFamily="2" charset="0"/>
              </a:defRPr>
            </a:lvl1pPr>
          </a:lstStyle>
          <a:p>
            <a:pPr lvl="0"/>
            <a:r>
              <a:rPr lang="en-US"/>
              <a:t>Click to edit Master title style</a:t>
            </a:r>
          </a:p>
        </p:txBody>
      </p:sp>
      <p:sp>
        <p:nvSpPr>
          <p:cNvPr id="16" name="Text Placeholder 11">
            <a:extLst>
              <a:ext uri="{FF2B5EF4-FFF2-40B4-BE49-F238E27FC236}">
                <a16:creationId xmlns:a16="http://schemas.microsoft.com/office/drawing/2014/main" id="{3CE22E54-1DC9-4797-81B7-E0637CC15843}"/>
              </a:ext>
            </a:extLst>
          </p:cNvPr>
          <p:cNvSpPr>
            <a:spLocks noGrp="1"/>
          </p:cNvSpPr>
          <p:nvPr>
            <p:ph type="body" sz="quarter" idx="12" hasCustomPrompt="1"/>
          </p:nvPr>
        </p:nvSpPr>
        <p:spPr>
          <a:xfrm>
            <a:off x="1969864" y="2027848"/>
            <a:ext cx="904094" cy="2686889"/>
          </a:xfrm>
          <a:prstGeom prst="rect">
            <a:avLst/>
          </a:prstGeom>
        </p:spPr>
        <p:txBody>
          <a:bodyPr wrap="none" lIns="0" tIns="0" rIns="0" bIns="0" anchor="ctr" anchorCtr="0">
            <a:spAutoFit/>
          </a:bodyPr>
          <a:lstStyle>
            <a:lvl1pPr marL="0" indent="0" algn="ctr">
              <a:buNone/>
              <a:defRPr sz="19400">
                <a:solidFill>
                  <a:schemeClr val="bg1"/>
                </a:solidFill>
                <a:latin typeface="Roboto" panose="02000000000000000000" pitchFamily="2" charset="0"/>
                <a:ea typeface="Roboto" panose="02000000000000000000" pitchFamily="2" charset="0"/>
              </a:defRPr>
            </a:lvl1pPr>
            <a:lvl2pPr>
              <a:defRPr sz="1800">
                <a:solidFill>
                  <a:schemeClr val="bg1"/>
                </a:solidFill>
                <a:latin typeface="Roboto" panose="02000000000000000000" pitchFamily="2" charset="0"/>
                <a:ea typeface="Roboto" panose="02000000000000000000" pitchFamily="2" charset="0"/>
              </a:defRPr>
            </a:lvl2pPr>
            <a:lvl3pPr>
              <a:defRPr sz="1800">
                <a:solidFill>
                  <a:schemeClr val="bg1"/>
                </a:solidFill>
                <a:latin typeface="Roboto" panose="02000000000000000000" pitchFamily="2" charset="0"/>
                <a:ea typeface="Roboto" panose="02000000000000000000" pitchFamily="2" charset="0"/>
              </a:defRPr>
            </a:lvl3pPr>
            <a:lvl4pPr>
              <a:defRPr sz="1800">
                <a:solidFill>
                  <a:schemeClr val="bg1"/>
                </a:solidFill>
                <a:latin typeface="Roboto" panose="02000000000000000000" pitchFamily="2" charset="0"/>
                <a:ea typeface="Roboto" panose="02000000000000000000" pitchFamily="2" charset="0"/>
              </a:defRPr>
            </a:lvl4pPr>
            <a:lvl5pPr>
              <a:defRPr sz="1800">
                <a:solidFill>
                  <a:schemeClr val="bg1"/>
                </a:solidFill>
                <a:latin typeface="Roboto" panose="02000000000000000000" pitchFamily="2" charset="0"/>
                <a:ea typeface="Roboto" panose="02000000000000000000" pitchFamily="2" charset="0"/>
              </a:defRPr>
            </a:lvl5pPr>
          </a:lstStyle>
          <a:p>
            <a:pPr lvl="0"/>
            <a:r>
              <a:rPr lang="en-US"/>
              <a:t>“</a:t>
            </a:r>
          </a:p>
        </p:txBody>
      </p:sp>
    </p:spTree>
    <p:extLst>
      <p:ext uri="{BB962C8B-B14F-4D97-AF65-F5344CB8AC3E}">
        <p14:creationId xmlns:p14="http://schemas.microsoft.com/office/powerpoint/2010/main" val="4037270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A79A68-46CB-4BDD-9B11-9D6FA78B9FEF}"/>
              </a:ext>
            </a:extLst>
          </p:cNvPr>
          <p:cNvSpPr/>
          <p:nvPr userDrawn="1"/>
        </p:nvSpPr>
        <p:spPr>
          <a:xfrm>
            <a:off x="-1" y="0"/>
            <a:ext cx="4951215" cy="6858000"/>
          </a:xfrm>
          <a:prstGeom prst="rect">
            <a:avLst/>
          </a:prstGeom>
          <a:solidFill>
            <a:srgbClr val="2384C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79248" tIns="0" rIns="79248" bIns="0" numCol="1" spcCol="1270" anchor="ctr" anchorCtr="0">
            <a:noAutofit/>
          </a:bodyPr>
          <a:lstStyle/>
          <a:p>
            <a:pPr algn="ctr" defTabSz="963054">
              <a:lnSpc>
                <a:spcPct val="90000"/>
              </a:lnSpc>
              <a:spcBef>
                <a:spcPct val="0"/>
              </a:spcBef>
              <a:spcAft>
                <a:spcPct val="35000"/>
              </a:spcAft>
            </a:pPr>
            <a:endParaRPr lang="en-US" sz="1200" b="1">
              <a:latin typeface="Lato Light" panose="020F0502020204030203" pitchFamily="34" charset="0"/>
              <a:ea typeface="Lato Light" panose="020F0502020204030203" pitchFamily="34" charset="0"/>
              <a:cs typeface="Lato Light" panose="020F0502020204030203" pitchFamily="34" charset="0"/>
            </a:endParaRPr>
          </a:p>
        </p:txBody>
      </p:sp>
      <p:sp>
        <p:nvSpPr>
          <p:cNvPr id="12" name="Text Placeholder 11">
            <a:extLst>
              <a:ext uri="{FF2B5EF4-FFF2-40B4-BE49-F238E27FC236}">
                <a16:creationId xmlns:a16="http://schemas.microsoft.com/office/drawing/2014/main" id="{49B1855A-4D5C-4EB6-A138-706A142D2199}"/>
              </a:ext>
            </a:extLst>
          </p:cNvPr>
          <p:cNvSpPr>
            <a:spLocks noGrp="1"/>
          </p:cNvSpPr>
          <p:nvPr>
            <p:ph type="body" sz="quarter" idx="11" hasCustomPrompt="1"/>
          </p:nvPr>
        </p:nvSpPr>
        <p:spPr>
          <a:xfrm>
            <a:off x="5759412" y="1872011"/>
            <a:ext cx="3341961" cy="498598"/>
          </a:xfrm>
          <a:prstGeom prst="rect">
            <a:avLst/>
          </a:prstGeom>
        </p:spPr>
        <p:txBody>
          <a:bodyPr wrap="square" lIns="0" tIns="0" rIns="0" bIns="0" anchor="ctr" anchorCtr="0">
            <a:noAutofit/>
          </a:bodyPr>
          <a:lstStyle>
            <a:lvl1pPr marL="0" indent="0" algn="ctr">
              <a:buNone/>
              <a:defRPr sz="3600">
                <a:solidFill>
                  <a:schemeClr val="accent1"/>
                </a:solidFill>
                <a:latin typeface="Roboto" panose="02000000000000000000" pitchFamily="2" charset="0"/>
                <a:ea typeface="Roboto" panose="02000000000000000000" pitchFamily="2" charset="0"/>
              </a:defRPr>
            </a:lvl1pPr>
            <a:lvl2pPr>
              <a:defRPr sz="1800">
                <a:solidFill>
                  <a:schemeClr val="bg1"/>
                </a:solidFill>
                <a:latin typeface="Roboto" panose="02000000000000000000" pitchFamily="2" charset="0"/>
                <a:ea typeface="Roboto" panose="02000000000000000000" pitchFamily="2" charset="0"/>
              </a:defRPr>
            </a:lvl2pPr>
            <a:lvl3pPr>
              <a:defRPr sz="1800">
                <a:solidFill>
                  <a:schemeClr val="bg1"/>
                </a:solidFill>
                <a:latin typeface="Roboto" panose="02000000000000000000" pitchFamily="2" charset="0"/>
                <a:ea typeface="Roboto" panose="02000000000000000000" pitchFamily="2" charset="0"/>
              </a:defRPr>
            </a:lvl3pPr>
            <a:lvl4pPr>
              <a:defRPr sz="1800">
                <a:solidFill>
                  <a:schemeClr val="bg1"/>
                </a:solidFill>
                <a:latin typeface="Roboto" panose="02000000000000000000" pitchFamily="2" charset="0"/>
                <a:ea typeface="Roboto" panose="02000000000000000000" pitchFamily="2" charset="0"/>
              </a:defRPr>
            </a:lvl4pPr>
            <a:lvl5pPr>
              <a:defRPr sz="1800">
                <a:solidFill>
                  <a:schemeClr val="bg1"/>
                </a:solidFill>
                <a:latin typeface="Roboto" panose="02000000000000000000" pitchFamily="2" charset="0"/>
                <a:ea typeface="Roboto" panose="02000000000000000000" pitchFamily="2" charset="0"/>
              </a:defRPr>
            </a:lvl5pPr>
          </a:lstStyle>
          <a:p>
            <a:pPr lvl="0"/>
            <a:r>
              <a:rPr lang="en-US"/>
              <a:t>Text</a:t>
            </a:r>
          </a:p>
        </p:txBody>
      </p:sp>
      <p:sp>
        <p:nvSpPr>
          <p:cNvPr id="3" name="Text Placeholder 2">
            <a:extLst>
              <a:ext uri="{FF2B5EF4-FFF2-40B4-BE49-F238E27FC236}">
                <a16:creationId xmlns:a16="http://schemas.microsoft.com/office/drawing/2014/main" id="{3DDE0216-D594-4EC9-A397-35CE123C5481}"/>
              </a:ext>
            </a:extLst>
          </p:cNvPr>
          <p:cNvSpPr>
            <a:spLocks noGrp="1"/>
          </p:cNvSpPr>
          <p:nvPr>
            <p:ph type="body" sz="quarter" idx="12" hasCustomPrompt="1"/>
          </p:nvPr>
        </p:nvSpPr>
        <p:spPr>
          <a:xfrm>
            <a:off x="5759412" y="2645594"/>
            <a:ext cx="1975221" cy="480131"/>
          </a:xfrm>
          <a:prstGeom prst="rect">
            <a:avLst/>
          </a:prstGeom>
        </p:spPr>
        <p:txBody>
          <a:bodyPr wrap="none" lIns="0" tIns="0" rIns="0" bIns="0" anchor="ctr" anchorCtr="0">
            <a:noAutofit/>
          </a:bodyPr>
          <a:lstStyle>
            <a:lvl1pPr marL="0" indent="0">
              <a:buFont typeface="Arial" panose="020B0604020202020204" pitchFamily="34" charset="0"/>
              <a:buNone/>
              <a:defRPr>
                <a:latin typeface="Roboto" panose="02000000000000000000" pitchFamily="2" charset="0"/>
                <a:ea typeface="Roboto" panose="02000000000000000000" pitchFamily="2" charset="0"/>
              </a:defRPr>
            </a:lvl1pPr>
          </a:lstStyle>
          <a:p>
            <a:pPr lvl="0"/>
            <a:r>
              <a:rPr lang="en-US"/>
              <a:t>Text</a:t>
            </a:r>
          </a:p>
        </p:txBody>
      </p:sp>
      <p:sp>
        <p:nvSpPr>
          <p:cNvPr id="11" name="Text Placeholder 2">
            <a:extLst>
              <a:ext uri="{FF2B5EF4-FFF2-40B4-BE49-F238E27FC236}">
                <a16:creationId xmlns:a16="http://schemas.microsoft.com/office/drawing/2014/main" id="{2C064E6F-0DC1-4C2D-AD53-4FC616ED5EA1}"/>
              </a:ext>
            </a:extLst>
          </p:cNvPr>
          <p:cNvSpPr>
            <a:spLocks noGrp="1"/>
          </p:cNvSpPr>
          <p:nvPr>
            <p:ph type="body" sz="quarter" idx="13" hasCustomPrompt="1"/>
          </p:nvPr>
        </p:nvSpPr>
        <p:spPr>
          <a:xfrm>
            <a:off x="6229857" y="3284691"/>
            <a:ext cx="2871516" cy="313932"/>
          </a:xfrm>
          <a:prstGeom prst="rect">
            <a:avLst/>
          </a:prstGeom>
        </p:spPr>
        <p:txBody>
          <a:bodyPr wrap="square" lIns="0" tIns="0" rIns="0" bIns="0" anchor="ctr" anchorCtr="0">
            <a:noAutofit/>
          </a:bodyPr>
          <a:lstStyle>
            <a:lvl1pPr marL="0" indent="0">
              <a:lnSpc>
                <a:spcPct val="100000"/>
              </a:lnSpc>
              <a:buFont typeface="Arial" panose="020B0604020202020204" pitchFamily="34" charset="0"/>
              <a:buNone/>
              <a:defRPr sz="1600">
                <a:latin typeface="Roboto" panose="02000000000000000000" pitchFamily="2" charset="0"/>
                <a:ea typeface="Roboto" panose="02000000000000000000" pitchFamily="2" charset="0"/>
              </a:defRPr>
            </a:lvl1pPr>
          </a:lstStyle>
          <a:p>
            <a:pPr lvl="0"/>
            <a:r>
              <a:rPr lang="en-US"/>
              <a:t>Phone number</a:t>
            </a:r>
          </a:p>
        </p:txBody>
      </p:sp>
      <p:sp>
        <p:nvSpPr>
          <p:cNvPr id="13" name="Text Placeholder 2">
            <a:extLst>
              <a:ext uri="{FF2B5EF4-FFF2-40B4-BE49-F238E27FC236}">
                <a16:creationId xmlns:a16="http://schemas.microsoft.com/office/drawing/2014/main" id="{0BBEA1C9-5368-49D7-B09F-D78DA669FA83}"/>
              </a:ext>
            </a:extLst>
          </p:cNvPr>
          <p:cNvSpPr>
            <a:spLocks noGrp="1"/>
          </p:cNvSpPr>
          <p:nvPr>
            <p:ph type="body" sz="quarter" idx="14" hasCustomPrompt="1"/>
          </p:nvPr>
        </p:nvSpPr>
        <p:spPr>
          <a:xfrm>
            <a:off x="6229857" y="3764014"/>
            <a:ext cx="2871516" cy="313932"/>
          </a:xfrm>
          <a:prstGeom prst="rect">
            <a:avLst/>
          </a:prstGeom>
        </p:spPr>
        <p:txBody>
          <a:bodyPr wrap="square" lIns="0" tIns="0" rIns="0" bIns="0" anchor="ctr" anchorCtr="0">
            <a:noAutofit/>
          </a:bodyPr>
          <a:lstStyle>
            <a:lvl1pPr marL="0" indent="0">
              <a:lnSpc>
                <a:spcPct val="100000"/>
              </a:lnSpc>
              <a:buFont typeface="Arial" panose="020B0604020202020204" pitchFamily="34" charset="0"/>
              <a:buNone/>
              <a:defRPr sz="1600">
                <a:latin typeface="Roboto" panose="02000000000000000000" pitchFamily="2" charset="0"/>
                <a:ea typeface="Roboto" panose="02000000000000000000" pitchFamily="2" charset="0"/>
              </a:defRPr>
            </a:lvl1pPr>
          </a:lstStyle>
          <a:p>
            <a:pPr lvl="0"/>
            <a:r>
              <a:rPr lang="en-US"/>
              <a:t>Email address</a:t>
            </a:r>
          </a:p>
        </p:txBody>
      </p:sp>
      <p:sp>
        <p:nvSpPr>
          <p:cNvPr id="14" name="Text Placeholder 2">
            <a:extLst>
              <a:ext uri="{FF2B5EF4-FFF2-40B4-BE49-F238E27FC236}">
                <a16:creationId xmlns:a16="http://schemas.microsoft.com/office/drawing/2014/main" id="{5665CAAB-6E82-41E3-99BB-B0F491EFE383}"/>
              </a:ext>
            </a:extLst>
          </p:cNvPr>
          <p:cNvSpPr>
            <a:spLocks noGrp="1"/>
          </p:cNvSpPr>
          <p:nvPr>
            <p:ph type="body" sz="quarter" idx="15" hasCustomPrompt="1"/>
          </p:nvPr>
        </p:nvSpPr>
        <p:spPr>
          <a:xfrm>
            <a:off x="6229857" y="4243337"/>
            <a:ext cx="2871516" cy="313932"/>
          </a:xfrm>
          <a:prstGeom prst="rect">
            <a:avLst/>
          </a:prstGeom>
        </p:spPr>
        <p:txBody>
          <a:bodyPr wrap="square" lIns="0" tIns="0" rIns="0" bIns="0" anchor="ctr" anchorCtr="0">
            <a:noAutofit/>
          </a:bodyPr>
          <a:lstStyle>
            <a:lvl1pPr marL="0" indent="0">
              <a:lnSpc>
                <a:spcPct val="100000"/>
              </a:lnSpc>
              <a:buFont typeface="Arial" panose="020B0604020202020204" pitchFamily="34" charset="0"/>
              <a:buNone/>
              <a:defRPr sz="1600">
                <a:latin typeface="Roboto" panose="02000000000000000000" pitchFamily="2" charset="0"/>
                <a:ea typeface="Roboto" panose="02000000000000000000" pitchFamily="2" charset="0"/>
              </a:defRPr>
            </a:lvl1pPr>
          </a:lstStyle>
          <a:p>
            <a:pPr lvl="0"/>
            <a:r>
              <a:rPr lang="en-US"/>
              <a:t>Social media link 1</a:t>
            </a:r>
          </a:p>
        </p:txBody>
      </p:sp>
      <p:sp>
        <p:nvSpPr>
          <p:cNvPr id="15" name="Text Placeholder 2">
            <a:extLst>
              <a:ext uri="{FF2B5EF4-FFF2-40B4-BE49-F238E27FC236}">
                <a16:creationId xmlns:a16="http://schemas.microsoft.com/office/drawing/2014/main" id="{43EBAB11-4BE6-400D-982F-4484F3386C11}"/>
              </a:ext>
            </a:extLst>
          </p:cNvPr>
          <p:cNvSpPr>
            <a:spLocks noGrp="1"/>
          </p:cNvSpPr>
          <p:nvPr>
            <p:ph type="body" sz="quarter" idx="16" hasCustomPrompt="1"/>
          </p:nvPr>
        </p:nvSpPr>
        <p:spPr>
          <a:xfrm>
            <a:off x="6229857" y="4722660"/>
            <a:ext cx="2871516" cy="313932"/>
          </a:xfrm>
          <a:prstGeom prst="rect">
            <a:avLst/>
          </a:prstGeom>
        </p:spPr>
        <p:txBody>
          <a:bodyPr wrap="square" lIns="0" tIns="0" rIns="0" bIns="0" anchor="ctr" anchorCtr="0">
            <a:noAutofit/>
          </a:bodyPr>
          <a:lstStyle>
            <a:lvl1pPr marL="0" indent="0">
              <a:lnSpc>
                <a:spcPct val="100000"/>
              </a:lnSpc>
              <a:buFont typeface="Arial" panose="020B0604020202020204" pitchFamily="34" charset="0"/>
              <a:buNone/>
              <a:defRPr sz="1600">
                <a:latin typeface="Roboto" panose="02000000000000000000" pitchFamily="2" charset="0"/>
                <a:ea typeface="Roboto" panose="02000000000000000000" pitchFamily="2" charset="0"/>
              </a:defRPr>
            </a:lvl1pPr>
          </a:lstStyle>
          <a:p>
            <a:pPr lvl="0"/>
            <a:r>
              <a:rPr lang="en-US"/>
              <a:t>Social media link 2</a:t>
            </a:r>
          </a:p>
        </p:txBody>
      </p:sp>
      <p:sp>
        <p:nvSpPr>
          <p:cNvPr id="16" name="Text Placeholder 2">
            <a:extLst>
              <a:ext uri="{FF2B5EF4-FFF2-40B4-BE49-F238E27FC236}">
                <a16:creationId xmlns:a16="http://schemas.microsoft.com/office/drawing/2014/main" id="{5099D10C-7D2C-415C-8E27-A72CC412A382}"/>
              </a:ext>
            </a:extLst>
          </p:cNvPr>
          <p:cNvSpPr>
            <a:spLocks noGrp="1"/>
          </p:cNvSpPr>
          <p:nvPr>
            <p:ph type="body" sz="quarter" idx="17" hasCustomPrompt="1"/>
          </p:nvPr>
        </p:nvSpPr>
        <p:spPr>
          <a:xfrm>
            <a:off x="6229857" y="5201982"/>
            <a:ext cx="2871516" cy="313932"/>
          </a:xfrm>
          <a:prstGeom prst="rect">
            <a:avLst/>
          </a:prstGeom>
        </p:spPr>
        <p:txBody>
          <a:bodyPr wrap="square" lIns="0" tIns="0" rIns="0" bIns="0" anchor="ctr" anchorCtr="0">
            <a:noAutofit/>
          </a:bodyPr>
          <a:lstStyle>
            <a:lvl1pPr marL="0" indent="0">
              <a:lnSpc>
                <a:spcPct val="100000"/>
              </a:lnSpc>
              <a:buFont typeface="Arial" panose="020B0604020202020204" pitchFamily="34" charset="0"/>
              <a:buNone/>
              <a:defRPr sz="1600">
                <a:latin typeface="Roboto" panose="02000000000000000000" pitchFamily="2" charset="0"/>
                <a:ea typeface="Roboto" panose="02000000000000000000" pitchFamily="2" charset="0"/>
              </a:defRPr>
            </a:lvl1pPr>
          </a:lstStyle>
          <a:p>
            <a:pPr lvl="0"/>
            <a:r>
              <a:rPr lang="en-US"/>
              <a:t>Website</a:t>
            </a:r>
          </a:p>
        </p:txBody>
      </p:sp>
      <p:sp>
        <p:nvSpPr>
          <p:cNvPr id="20" name="Oval 19">
            <a:extLst>
              <a:ext uri="{FF2B5EF4-FFF2-40B4-BE49-F238E27FC236}">
                <a16:creationId xmlns:a16="http://schemas.microsoft.com/office/drawing/2014/main" id="{DB419CF4-39EA-4D46-8F8B-507EB1B3F5BC}"/>
              </a:ext>
            </a:extLst>
          </p:cNvPr>
          <p:cNvSpPr/>
          <p:nvPr userDrawn="1"/>
        </p:nvSpPr>
        <p:spPr>
          <a:xfrm>
            <a:off x="5759412" y="3297104"/>
            <a:ext cx="289106" cy="289106"/>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Oval 20">
            <a:extLst>
              <a:ext uri="{FF2B5EF4-FFF2-40B4-BE49-F238E27FC236}">
                <a16:creationId xmlns:a16="http://schemas.microsoft.com/office/drawing/2014/main" id="{0A434326-7725-470B-B868-52BB3891747E}"/>
              </a:ext>
            </a:extLst>
          </p:cNvPr>
          <p:cNvSpPr/>
          <p:nvPr userDrawn="1"/>
        </p:nvSpPr>
        <p:spPr>
          <a:xfrm>
            <a:off x="5759412" y="3779530"/>
            <a:ext cx="289106" cy="289106"/>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Oval 21">
            <a:extLst>
              <a:ext uri="{FF2B5EF4-FFF2-40B4-BE49-F238E27FC236}">
                <a16:creationId xmlns:a16="http://schemas.microsoft.com/office/drawing/2014/main" id="{73E49C37-D453-406B-B04C-8FD06D124B1C}"/>
              </a:ext>
            </a:extLst>
          </p:cNvPr>
          <p:cNvSpPr/>
          <p:nvPr userDrawn="1"/>
        </p:nvSpPr>
        <p:spPr>
          <a:xfrm>
            <a:off x="5759412" y="4261956"/>
            <a:ext cx="289106" cy="289106"/>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Oval 22">
            <a:extLst>
              <a:ext uri="{FF2B5EF4-FFF2-40B4-BE49-F238E27FC236}">
                <a16:creationId xmlns:a16="http://schemas.microsoft.com/office/drawing/2014/main" id="{7A2BBE44-5CA6-46BD-9859-503AA3A15FB2}"/>
              </a:ext>
            </a:extLst>
          </p:cNvPr>
          <p:cNvSpPr/>
          <p:nvPr userDrawn="1"/>
        </p:nvSpPr>
        <p:spPr>
          <a:xfrm>
            <a:off x="5759412" y="4744382"/>
            <a:ext cx="289106" cy="289106"/>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Oval 23">
            <a:extLst>
              <a:ext uri="{FF2B5EF4-FFF2-40B4-BE49-F238E27FC236}">
                <a16:creationId xmlns:a16="http://schemas.microsoft.com/office/drawing/2014/main" id="{57B2CDFD-0105-457A-965F-7D69F8A4C247}"/>
              </a:ext>
            </a:extLst>
          </p:cNvPr>
          <p:cNvSpPr/>
          <p:nvPr userDrawn="1"/>
        </p:nvSpPr>
        <p:spPr>
          <a:xfrm>
            <a:off x="5759412" y="5226808"/>
            <a:ext cx="289106" cy="289106"/>
          </a:xfrm>
          <a:prstGeom prst="ellipse">
            <a:avLst/>
          </a:prstGeom>
          <a:solidFill>
            <a:schemeClr val="accent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01601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graphicFrame>
        <p:nvGraphicFramePr>
          <p:cNvPr id="9" name="Object 8" hidden="1">
            <a:extLst>
              <a:ext uri="{FF2B5EF4-FFF2-40B4-BE49-F238E27FC236}">
                <a16:creationId xmlns:a16="http://schemas.microsoft.com/office/drawing/2014/main" id="{E653AE10-E28C-45D5-9E0D-BEA90A8BEABB}"/>
              </a:ext>
            </a:extLst>
          </p:cNvPr>
          <p:cNvGraphicFramePr>
            <a:graphicFrameLocks noChangeAspect="1"/>
          </p:cNvGraphicFramePr>
          <p:nvPr userDrawn="1">
            <p:custDataLst>
              <p:tags r:id="rId1"/>
            </p:custDataLst>
            <p:extLst>
              <p:ext uri="{D42A27DB-BD31-4B8C-83A1-F6EECF244321}">
                <p14:modId xmlns:p14="http://schemas.microsoft.com/office/powerpoint/2010/main" val="2328970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603" imgH="603" progId="TCLayout.ActiveDocument.1">
                  <p:embed/>
                </p:oleObj>
              </mc:Choice>
              <mc:Fallback>
                <p:oleObj name="think-cell Slide" r:id="rId3" imgW="603" imgH="603" progId="TCLayout.ActiveDocument.1">
                  <p:embed/>
                  <p:pic>
                    <p:nvPicPr>
                      <p:cNvPr id="9" name="Object 8" hidden="1">
                        <a:extLst>
                          <a:ext uri="{FF2B5EF4-FFF2-40B4-BE49-F238E27FC236}">
                            <a16:creationId xmlns:a16="http://schemas.microsoft.com/office/drawing/2014/main" id="{E653AE10-E28C-45D5-9E0D-BEA90A8BEABB}"/>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Content Placeholder 2"/>
          <p:cNvSpPr>
            <a:spLocks noGrp="1"/>
          </p:cNvSpPr>
          <p:nvPr>
            <p:ph idx="1"/>
          </p:nvPr>
        </p:nvSpPr>
        <p:spPr>
          <a:xfrm>
            <a:off x="247650" y="914902"/>
            <a:ext cx="9059047" cy="5262061"/>
          </a:xfrm>
          <a:prstGeom prst="rect">
            <a:avLst/>
          </a:prstGeom>
        </p:spPr>
        <p:txBody>
          <a:bodyPr/>
          <a:lstStyle>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467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letely 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991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610D6C4E-1CAC-48F5-9482-A0E719D2BCB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8" name="Object 7" hidden="1">
                        <a:extLst>
                          <a:ext uri="{FF2B5EF4-FFF2-40B4-BE49-F238E27FC236}">
                            <a16:creationId xmlns:a16="http://schemas.microsoft.com/office/drawing/2014/main" id="{610D6C4E-1CAC-48F5-9482-A0E719D2BCB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71BA9FA4-2FF7-4C7F-AF9F-7E763ADEF5C6}"/>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US" sz="2000" b="1" i="0" baseline="0">
              <a:latin typeface="Calibri" panose="020F0502020204030204" pitchFamily="34" charset="0"/>
              <a:ea typeface="+mj-ea"/>
              <a:cs typeface="+mj-cs"/>
              <a:sym typeface="Calibri" panose="020F0502020204030204" pitchFamily="34" charset="0"/>
            </a:endParaRPr>
          </a:p>
        </p:txBody>
      </p:sp>
      <p:sp>
        <p:nvSpPr>
          <p:cNvPr id="2" name="Title 1"/>
          <p:cNvSpPr>
            <a:spLocks noGrp="1"/>
          </p:cNvSpPr>
          <p:nvPr>
            <p:ph type="title"/>
          </p:nvPr>
        </p:nvSpPr>
        <p:spPr>
          <a:xfrm>
            <a:off x="681038" y="365125"/>
            <a:ext cx="8543925" cy="1325563"/>
          </a:xfrm>
          <a:prstGeom prst="rect">
            <a:avLst/>
          </a:prstGeom>
          <a:solidFill>
            <a:schemeClr val="bg1"/>
          </a:solidFill>
        </p:spPr>
        <p:txBody>
          <a:bodyPr lIns="0"/>
          <a:lstStyle>
            <a:lvl1pPr>
              <a:defRPr sz="2000">
                <a:solidFill>
                  <a:srgbClr val="FFFFFF"/>
                </a:solidFill>
              </a:defRPr>
            </a:lvl1pPr>
          </a:lstStyle>
          <a:p>
            <a:endParaRPr lang="en-US"/>
          </a:p>
        </p:txBody>
      </p:sp>
      <p:sp>
        <p:nvSpPr>
          <p:cNvPr id="3" name="Content Placeholder 2"/>
          <p:cNvSpPr>
            <a:spLocks noGrp="1"/>
          </p:cNvSpPr>
          <p:nvPr>
            <p:ph idx="1"/>
          </p:nvPr>
        </p:nvSpPr>
        <p:spPr>
          <a:xfrm>
            <a:off x="247650" y="914902"/>
            <a:ext cx="9059047" cy="5262061"/>
          </a:xfrm>
          <a:prstGeom prst="rect">
            <a:avLst/>
          </a:prstGeom>
        </p:spPr>
        <p:txBody>
          <a:bodyPr l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DE6D1291-AC9E-4C2D-8811-60853012B79D}"/>
              </a:ext>
            </a:extLst>
          </p:cNvPr>
          <p:cNvSpPr txBox="1">
            <a:spLocks/>
          </p:cNvSpPr>
          <p:nvPr userDrawn="1"/>
        </p:nvSpPr>
        <p:spPr>
          <a:xfrm>
            <a:off x="259091" y="6365682"/>
            <a:ext cx="338554" cy="246221"/>
          </a:xfrm>
          <a:prstGeom prst="rect">
            <a:avLst/>
          </a:prstGeom>
        </p:spPr>
        <p:txBody>
          <a:bodyPr wrap="none">
            <a:spAutoFit/>
          </a:bodyPr>
          <a:lstStyle>
            <a:defPPr>
              <a:defRPr lang="en-US"/>
            </a:defPPr>
            <a:lvl1pPr marL="0" algn="l" defTabSz="914400" rtl="0" eaLnBrk="1" latinLnBrk="0" hangingPunct="1">
              <a:defRPr sz="10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439F64-64B0-5F43-B1CC-3C4EED0B3A67}" type="slidenum">
              <a:rPr lang="en-US" smtClean="0"/>
              <a:pPr/>
              <a:t>‹#›</a:t>
            </a:fld>
            <a:endParaRPr lang="en-US"/>
          </a:p>
        </p:txBody>
      </p:sp>
    </p:spTree>
    <p:extLst>
      <p:ext uri="{BB962C8B-B14F-4D97-AF65-F5344CB8AC3E}">
        <p14:creationId xmlns:p14="http://schemas.microsoft.com/office/powerpoint/2010/main" val="2145995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5F41B3BA-90E1-4B34-A32B-3E3EE7513393}"/>
              </a:ext>
            </a:extLst>
          </p:cNvPr>
          <p:cNvGraphicFramePr>
            <a:graphicFrameLocks noChangeAspect="1"/>
          </p:cNvGraphicFramePr>
          <p:nvPr userDrawn="1">
            <p:custDataLst>
              <p:tags r:id="rId9"/>
            </p:custDataLst>
            <p:extLst>
              <p:ext uri="{D42A27DB-BD31-4B8C-83A1-F6EECF244321}">
                <p14:modId xmlns:p14="http://schemas.microsoft.com/office/powerpoint/2010/main" val="3814917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603" imgH="603" progId="TCLayout.ActiveDocument.1">
                  <p:embed/>
                </p:oleObj>
              </mc:Choice>
              <mc:Fallback>
                <p:oleObj name="think-cell Slide" r:id="rId10" imgW="603" imgH="603" progId="TCLayout.ActiveDocument.1">
                  <p:embed/>
                  <p:pic>
                    <p:nvPicPr>
                      <p:cNvPr id="7" name="Object 6" hidden="1">
                        <a:extLst>
                          <a:ext uri="{FF2B5EF4-FFF2-40B4-BE49-F238E27FC236}">
                            <a16:creationId xmlns:a16="http://schemas.microsoft.com/office/drawing/2014/main" id="{5F41B3BA-90E1-4B34-A32B-3E3EE7513393}"/>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3" name="Text Placeholder 2"/>
          <p:cNvSpPr>
            <a:spLocks noGrp="1"/>
          </p:cNvSpPr>
          <p:nvPr>
            <p:ph type="body" idx="1"/>
          </p:nvPr>
        </p:nvSpPr>
        <p:spPr>
          <a:xfrm>
            <a:off x="247650" y="914902"/>
            <a:ext cx="9059047" cy="52620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778A2408-31B5-4C75-B456-76FB795074FD}"/>
              </a:ext>
            </a:extLst>
          </p:cNvPr>
          <p:cNvCxnSpPr>
            <a:cxnSpLocks/>
          </p:cNvCxnSpPr>
          <p:nvPr userDrawn="1"/>
        </p:nvCxnSpPr>
        <p:spPr>
          <a:xfrm>
            <a:off x="247650" y="515461"/>
            <a:ext cx="8724900" cy="0"/>
          </a:xfrm>
          <a:prstGeom prst="line">
            <a:avLst/>
          </a:prstGeom>
          <a:ln w="12700">
            <a:solidFill>
              <a:srgbClr val="21212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0D90501-AF5F-46E3-B5AF-767381DB013C}"/>
              </a:ext>
            </a:extLst>
          </p:cNvPr>
          <p:cNvSpPr/>
          <p:nvPr userDrawn="1"/>
        </p:nvSpPr>
        <p:spPr>
          <a:xfrm>
            <a:off x="0" y="6557333"/>
            <a:ext cx="9906000" cy="300667"/>
          </a:xfrm>
          <a:prstGeom prst="rect">
            <a:avLst/>
          </a:prstGeom>
          <a:solidFill>
            <a:srgbClr val="2384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23B20CD3-D9FD-4697-B0DC-4A24DFE32D7E}"/>
              </a:ext>
            </a:extLst>
          </p:cNvPr>
          <p:cNvSpPr txBox="1"/>
          <p:nvPr userDrawn="1"/>
        </p:nvSpPr>
        <p:spPr>
          <a:xfrm>
            <a:off x="4417437" y="6584556"/>
            <a:ext cx="1071127" cy="246221"/>
          </a:xfrm>
          <a:prstGeom prst="rect">
            <a:avLst/>
          </a:prstGeom>
          <a:noFill/>
        </p:spPr>
        <p:txBody>
          <a:bodyPr wrap="none" rtlCol="0">
            <a:spAutoFit/>
          </a:bodyPr>
          <a:lstStyle/>
          <a:p>
            <a:pPr algn="ctr"/>
            <a:r>
              <a:rPr lang="en-GB" sz="1000">
                <a:solidFill>
                  <a:schemeClr val="bg1"/>
                </a:solidFill>
                <a:latin typeface="Roboto" panose="02000000000000000000" pitchFamily="2" charset="0"/>
                <a:ea typeface="Roboto" panose="02000000000000000000" pitchFamily="2" charset="0"/>
              </a:rPr>
              <a:t>|  Confidential  |</a:t>
            </a:r>
          </a:p>
        </p:txBody>
      </p:sp>
      <p:sp>
        <p:nvSpPr>
          <p:cNvPr id="16" name="Slide Number Placeholder 5">
            <a:extLst>
              <a:ext uri="{FF2B5EF4-FFF2-40B4-BE49-F238E27FC236}">
                <a16:creationId xmlns:a16="http://schemas.microsoft.com/office/drawing/2014/main" id="{1084702C-A55B-4FE2-B995-A387DA22D4DC}"/>
              </a:ext>
            </a:extLst>
          </p:cNvPr>
          <p:cNvSpPr txBox="1">
            <a:spLocks/>
          </p:cNvSpPr>
          <p:nvPr userDrawn="1"/>
        </p:nvSpPr>
        <p:spPr>
          <a:xfrm>
            <a:off x="9219127" y="6630722"/>
            <a:ext cx="439223" cy="153888"/>
          </a:xfrm>
          <a:prstGeom prst="rect">
            <a:avLst/>
          </a:prstGeom>
        </p:spPr>
        <p:txBody>
          <a:bodyPr vert="horz" wrap="none" lIns="0" tIns="0" rIns="0" bIns="0" rtlCol="0" anchor="ctr">
            <a:spAutoFit/>
          </a:bodyPr>
          <a:lstStyle>
            <a:defPPr>
              <a:defRPr lang="en-US"/>
            </a:defPPr>
            <a:lvl1pPr marL="0" algn="r" defTabSz="914400" rtl="0" eaLnBrk="1" latinLnBrk="0" hangingPunct="1">
              <a:defRPr sz="1108"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000">
                <a:solidFill>
                  <a:schemeClr val="bg1"/>
                </a:solidFill>
                <a:latin typeface="Lato Light" panose="020F0302020204030203" pitchFamily="34" charset="0"/>
              </a:rPr>
              <a:t>|  </a:t>
            </a:r>
            <a:r>
              <a:rPr lang="en-GB" sz="1000" err="1">
                <a:solidFill>
                  <a:schemeClr val="bg1"/>
                </a:solidFill>
                <a:latin typeface="Lato Light" panose="020F0302020204030203" pitchFamily="34" charset="0"/>
              </a:rPr>
              <a:t>Pg</a:t>
            </a:r>
            <a:r>
              <a:rPr lang="en-GB" sz="1000">
                <a:solidFill>
                  <a:schemeClr val="bg1"/>
                </a:solidFill>
                <a:latin typeface="Lato Light" panose="020F0302020204030203" pitchFamily="34" charset="0"/>
              </a:rPr>
              <a:t> </a:t>
            </a:r>
            <a:fld id="{D6A1C303-3667-4F37-B943-833E7E974FBF}" type="slidenum">
              <a:rPr lang="en-GB" sz="1000" smtClean="0">
                <a:solidFill>
                  <a:schemeClr val="bg1"/>
                </a:solidFill>
                <a:latin typeface="Lato Light" panose="020F0302020204030203"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GB" sz="1000">
              <a:solidFill>
                <a:schemeClr val="bg1"/>
              </a:solidFill>
              <a:latin typeface="Lato Light" panose="020F0302020204030203" pitchFamily="34" charset="0"/>
            </a:endParaRPr>
          </a:p>
        </p:txBody>
      </p:sp>
    </p:spTree>
    <p:extLst>
      <p:ext uri="{BB962C8B-B14F-4D97-AF65-F5344CB8AC3E}">
        <p14:creationId xmlns:p14="http://schemas.microsoft.com/office/powerpoint/2010/main" val="50817790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62" r:id="rId5"/>
    <p:sldLayoutId id="2147483673" r:id="rId6"/>
    <p:sldLayoutId id="2147483681" r:id="rId7"/>
  </p:sldLayoutIdLst>
  <p:hf hdr="0" ftr="0" dt="0"/>
  <p:txStyles>
    <p:titleStyle>
      <a:lvl1pPr algn="l" defTabSz="914400" rtl="0" eaLnBrk="1" latinLnBrk="0" hangingPunct="1">
        <a:lnSpc>
          <a:spcPct val="90000"/>
        </a:lnSpc>
        <a:spcBef>
          <a:spcPct val="0"/>
        </a:spcBef>
        <a:buNone/>
        <a:defRPr sz="2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tags" Target="../tags/tag20.xml"/><Relationship Id="rId18" Type="http://schemas.openxmlformats.org/officeDocument/2006/relationships/tags" Target="../tags/tag25.xml"/><Relationship Id="rId26" Type="http://schemas.openxmlformats.org/officeDocument/2006/relationships/tags" Target="../tags/tag33.xml"/><Relationship Id="rId39" Type="http://schemas.openxmlformats.org/officeDocument/2006/relationships/tags" Target="../tags/tag46.xml"/><Relationship Id="rId21" Type="http://schemas.openxmlformats.org/officeDocument/2006/relationships/tags" Target="../tags/tag28.xml"/><Relationship Id="rId34" Type="http://schemas.openxmlformats.org/officeDocument/2006/relationships/tags" Target="../tags/tag41.xml"/><Relationship Id="rId42" Type="http://schemas.openxmlformats.org/officeDocument/2006/relationships/tags" Target="../tags/tag49.xml"/><Relationship Id="rId47" Type="http://schemas.openxmlformats.org/officeDocument/2006/relationships/tags" Target="../tags/tag54.xml"/><Relationship Id="rId50" Type="http://schemas.openxmlformats.org/officeDocument/2006/relationships/tags" Target="../tags/tag57.xml"/><Relationship Id="rId55" Type="http://schemas.openxmlformats.org/officeDocument/2006/relationships/oleObject" Target="../embeddings/oleObject5.bin"/><Relationship Id="rId7" Type="http://schemas.openxmlformats.org/officeDocument/2006/relationships/tags" Target="../tags/tag14.xml"/><Relationship Id="rId2" Type="http://schemas.openxmlformats.org/officeDocument/2006/relationships/tags" Target="../tags/tag9.xml"/><Relationship Id="rId16" Type="http://schemas.openxmlformats.org/officeDocument/2006/relationships/tags" Target="../tags/tag23.xml"/><Relationship Id="rId29" Type="http://schemas.openxmlformats.org/officeDocument/2006/relationships/tags" Target="../tags/tag36.xml"/><Relationship Id="rId11" Type="http://schemas.openxmlformats.org/officeDocument/2006/relationships/tags" Target="../tags/tag18.xml"/><Relationship Id="rId24" Type="http://schemas.openxmlformats.org/officeDocument/2006/relationships/tags" Target="../tags/tag31.xml"/><Relationship Id="rId32" Type="http://schemas.openxmlformats.org/officeDocument/2006/relationships/tags" Target="../tags/tag39.xml"/><Relationship Id="rId37" Type="http://schemas.openxmlformats.org/officeDocument/2006/relationships/tags" Target="../tags/tag44.xml"/><Relationship Id="rId40" Type="http://schemas.openxmlformats.org/officeDocument/2006/relationships/tags" Target="../tags/tag47.xml"/><Relationship Id="rId45" Type="http://schemas.openxmlformats.org/officeDocument/2006/relationships/tags" Target="../tags/tag52.xml"/><Relationship Id="rId53" Type="http://schemas.openxmlformats.org/officeDocument/2006/relationships/slideLayout" Target="../slideLayouts/slideLayout1.xml"/><Relationship Id="rId58" Type="http://schemas.openxmlformats.org/officeDocument/2006/relationships/chart" Target="../charts/chart2.xml"/><Relationship Id="rId5" Type="http://schemas.openxmlformats.org/officeDocument/2006/relationships/tags" Target="../tags/tag12.xml"/><Relationship Id="rId19" Type="http://schemas.openxmlformats.org/officeDocument/2006/relationships/tags" Target="../tags/tag26.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 Id="rId22" Type="http://schemas.openxmlformats.org/officeDocument/2006/relationships/tags" Target="../tags/tag29.xml"/><Relationship Id="rId27" Type="http://schemas.openxmlformats.org/officeDocument/2006/relationships/tags" Target="../tags/tag34.xml"/><Relationship Id="rId30" Type="http://schemas.openxmlformats.org/officeDocument/2006/relationships/tags" Target="../tags/tag37.xml"/><Relationship Id="rId35" Type="http://schemas.openxmlformats.org/officeDocument/2006/relationships/tags" Target="../tags/tag42.xml"/><Relationship Id="rId43" Type="http://schemas.openxmlformats.org/officeDocument/2006/relationships/tags" Target="../tags/tag50.xml"/><Relationship Id="rId48" Type="http://schemas.openxmlformats.org/officeDocument/2006/relationships/tags" Target="../tags/tag55.xml"/><Relationship Id="rId56" Type="http://schemas.openxmlformats.org/officeDocument/2006/relationships/image" Target="../media/image3.emf"/><Relationship Id="rId8" Type="http://schemas.openxmlformats.org/officeDocument/2006/relationships/tags" Target="../tags/tag15.xml"/><Relationship Id="rId51" Type="http://schemas.openxmlformats.org/officeDocument/2006/relationships/tags" Target="../tags/tag58.xml"/><Relationship Id="rId3" Type="http://schemas.openxmlformats.org/officeDocument/2006/relationships/tags" Target="../tags/tag10.xml"/><Relationship Id="rId12" Type="http://schemas.openxmlformats.org/officeDocument/2006/relationships/tags" Target="../tags/tag19.xml"/><Relationship Id="rId17" Type="http://schemas.openxmlformats.org/officeDocument/2006/relationships/tags" Target="../tags/tag24.xml"/><Relationship Id="rId25" Type="http://schemas.openxmlformats.org/officeDocument/2006/relationships/tags" Target="../tags/tag32.xml"/><Relationship Id="rId33" Type="http://schemas.openxmlformats.org/officeDocument/2006/relationships/tags" Target="../tags/tag40.xml"/><Relationship Id="rId38" Type="http://schemas.openxmlformats.org/officeDocument/2006/relationships/tags" Target="../tags/tag45.xml"/><Relationship Id="rId46" Type="http://schemas.openxmlformats.org/officeDocument/2006/relationships/tags" Target="../tags/tag53.xml"/><Relationship Id="rId59" Type="http://schemas.openxmlformats.org/officeDocument/2006/relationships/chart" Target="../charts/chart3.xml"/><Relationship Id="rId20" Type="http://schemas.openxmlformats.org/officeDocument/2006/relationships/tags" Target="../tags/tag27.xml"/><Relationship Id="rId41" Type="http://schemas.openxmlformats.org/officeDocument/2006/relationships/tags" Target="../tags/tag48.xml"/><Relationship Id="rId54" Type="http://schemas.openxmlformats.org/officeDocument/2006/relationships/notesSlide" Target="../notesSlides/notesSlide2.xml"/><Relationship Id="rId1" Type="http://schemas.openxmlformats.org/officeDocument/2006/relationships/tags" Target="../tags/tag8.xml"/><Relationship Id="rId6" Type="http://schemas.openxmlformats.org/officeDocument/2006/relationships/tags" Target="../tags/tag13.xml"/><Relationship Id="rId15" Type="http://schemas.openxmlformats.org/officeDocument/2006/relationships/tags" Target="../tags/tag22.xml"/><Relationship Id="rId23" Type="http://schemas.openxmlformats.org/officeDocument/2006/relationships/tags" Target="../tags/tag30.xml"/><Relationship Id="rId28" Type="http://schemas.openxmlformats.org/officeDocument/2006/relationships/tags" Target="../tags/tag35.xml"/><Relationship Id="rId36" Type="http://schemas.openxmlformats.org/officeDocument/2006/relationships/tags" Target="../tags/tag43.xml"/><Relationship Id="rId49" Type="http://schemas.openxmlformats.org/officeDocument/2006/relationships/tags" Target="../tags/tag56.xml"/><Relationship Id="rId57" Type="http://schemas.openxmlformats.org/officeDocument/2006/relationships/chart" Target="../charts/chart1.xml"/><Relationship Id="rId10" Type="http://schemas.openxmlformats.org/officeDocument/2006/relationships/tags" Target="../tags/tag17.xml"/><Relationship Id="rId31" Type="http://schemas.openxmlformats.org/officeDocument/2006/relationships/tags" Target="../tags/tag38.xml"/><Relationship Id="rId44" Type="http://schemas.openxmlformats.org/officeDocument/2006/relationships/tags" Target="../tags/tag51.xml"/><Relationship Id="rId52" Type="http://schemas.openxmlformats.org/officeDocument/2006/relationships/tags" Target="../tags/tag59.xml"/><Relationship Id="rId60" Type="http://schemas.openxmlformats.org/officeDocument/2006/relationships/chart" Target="../charts/chart4.xml"/></Relationships>
</file>

<file path=ppt/slides/_rels/slide4.xml.rels><?xml version="1.0" encoding="UTF-8" standalone="yes"?>
<Relationships xmlns="http://schemas.openxmlformats.org/package/2006/relationships"><Relationship Id="rId26" Type="http://schemas.openxmlformats.org/officeDocument/2006/relationships/tags" Target="../tags/tag85.xml"/><Relationship Id="rId21" Type="http://schemas.openxmlformats.org/officeDocument/2006/relationships/tags" Target="../tags/tag80.xml"/><Relationship Id="rId42" Type="http://schemas.openxmlformats.org/officeDocument/2006/relationships/tags" Target="../tags/tag101.xml"/><Relationship Id="rId47" Type="http://schemas.openxmlformats.org/officeDocument/2006/relationships/tags" Target="../tags/tag106.xml"/><Relationship Id="rId63" Type="http://schemas.openxmlformats.org/officeDocument/2006/relationships/tags" Target="../tags/tag122.xml"/><Relationship Id="rId68" Type="http://schemas.openxmlformats.org/officeDocument/2006/relationships/tags" Target="../tags/tag127.xml"/><Relationship Id="rId84" Type="http://schemas.openxmlformats.org/officeDocument/2006/relationships/tags" Target="../tags/tag143.xml"/><Relationship Id="rId89" Type="http://schemas.openxmlformats.org/officeDocument/2006/relationships/tags" Target="../tags/tag148.xml"/><Relationship Id="rId16" Type="http://schemas.openxmlformats.org/officeDocument/2006/relationships/tags" Target="../tags/tag75.xml"/><Relationship Id="rId11" Type="http://schemas.openxmlformats.org/officeDocument/2006/relationships/tags" Target="../tags/tag70.xml"/><Relationship Id="rId32" Type="http://schemas.openxmlformats.org/officeDocument/2006/relationships/tags" Target="../tags/tag91.xml"/><Relationship Id="rId37" Type="http://schemas.openxmlformats.org/officeDocument/2006/relationships/tags" Target="../tags/tag96.xml"/><Relationship Id="rId53" Type="http://schemas.openxmlformats.org/officeDocument/2006/relationships/tags" Target="../tags/tag112.xml"/><Relationship Id="rId58" Type="http://schemas.openxmlformats.org/officeDocument/2006/relationships/tags" Target="../tags/tag117.xml"/><Relationship Id="rId74" Type="http://schemas.openxmlformats.org/officeDocument/2006/relationships/tags" Target="../tags/tag133.xml"/><Relationship Id="rId79" Type="http://schemas.openxmlformats.org/officeDocument/2006/relationships/tags" Target="../tags/tag138.xml"/><Relationship Id="rId5" Type="http://schemas.openxmlformats.org/officeDocument/2006/relationships/tags" Target="../tags/tag64.xml"/><Relationship Id="rId90" Type="http://schemas.openxmlformats.org/officeDocument/2006/relationships/slideLayout" Target="../slideLayouts/slideLayout1.xml"/><Relationship Id="rId95" Type="http://schemas.openxmlformats.org/officeDocument/2006/relationships/chart" Target="../charts/chart6.xml"/><Relationship Id="rId22" Type="http://schemas.openxmlformats.org/officeDocument/2006/relationships/tags" Target="../tags/tag81.xml"/><Relationship Id="rId27" Type="http://schemas.openxmlformats.org/officeDocument/2006/relationships/tags" Target="../tags/tag86.xml"/><Relationship Id="rId43" Type="http://schemas.openxmlformats.org/officeDocument/2006/relationships/tags" Target="../tags/tag102.xml"/><Relationship Id="rId48" Type="http://schemas.openxmlformats.org/officeDocument/2006/relationships/tags" Target="../tags/tag107.xml"/><Relationship Id="rId64" Type="http://schemas.openxmlformats.org/officeDocument/2006/relationships/tags" Target="../tags/tag123.xml"/><Relationship Id="rId69" Type="http://schemas.openxmlformats.org/officeDocument/2006/relationships/tags" Target="../tags/tag128.xml"/><Relationship Id="rId80" Type="http://schemas.openxmlformats.org/officeDocument/2006/relationships/tags" Target="../tags/tag139.xml"/><Relationship Id="rId85" Type="http://schemas.openxmlformats.org/officeDocument/2006/relationships/tags" Target="../tags/tag144.xml"/><Relationship Id="rId3" Type="http://schemas.openxmlformats.org/officeDocument/2006/relationships/tags" Target="../tags/tag62.xml"/><Relationship Id="rId12" Type="http://schemas.openxmlformats.org/officeDocument/2006/relationships/tags" Target="../tags/tag71.xml"/><Relationship Id="rId17" Type="http://schemas.openxmlformats.org/officeDocument/2006/relationships/tags" Target="../tags/tag76.xml"/><Relationship Id="rId25" Type="http://schemas.openxmlformats.org/officeDocument/2006/relationships/tags" Target="../tags/tag84.xml"/><Relationship Id="rId33" Type="http://schemas.openxmlformats.org/officeDocument/2006/relationships/tags" Target="../tags/tag92.xml"/><Relationship Id="rId38" Type="http://schemas.openxmlformats.org/officeDocument/2006/relationships/tags" Target="../tags/tag97.xml"/><Relationship Id="rId46" Type="http://schemas.openxmlformats.org/officeDocument/2006/relationships/tags" Target="../tags/tag105.xml"/><Relationship Id="rId59" Type="http://schemas.openxmlformats.org/officeDocument/2006/relationships/tags" Target="../tags/tag118.xml"/><Relationship Id="rId67" Type="http://schemas.openxmlformats.org/officeDocument/2006/relationships/tags" Target="../tags/tag126.xml"/><Relationship Id="rId20" Type="http://schemas.openxmlformats.org/officeDocument/2006/relationships/tags" Target="../tags/tag79.xml"/><Relationship Id="rId41" Type="http://schemas.openxmlformats.org/officeDocument/2006/relationships/tags" Target="../tags/tag100.xml"/><Relationship Id="rId54" Type="http://schemas.openxmlformats.org/officeDocument/2006/relationships/tags" Target="../tags/tag113.xml"/><Relationship Id="rId62" Type="http://schemas.openxmlformats.org/officeDocument/2006/relationships/tags" Target="../tags/tag121.xml"/><Relationship Id="rId70" Type="http://schemas.openxmlformats.org/officeDocument/2006/relationships/tags" Target="../tags/tag129.xml"/><Relationship Id="rId75" Type="http://schemas.openxmlformats.org/officeDocument/2006/relationships/tags" Target="../tags/tag134.xml"/><Relationship Id="rId83" Type="http://schemas.openxmlformats.org/officeDocument/2006/relationships/tags" Target="../tags/tag142.xml"/><Relationship Id="rId88" Type="http://schemas.openxmlformats.org/officeDocument/2006/relationships/tags" Target="../tags/tag147.xml"/><Relationship Id="rId91" Type="http://schemas.openxmlformats.org/officeDocument/2006/relationships/notesSlide" Target="../notesSlides/notesSlide3.xml"/><Relationship Id="rId96" Type="http://schemas.openxmlformats.org/officeDocument/2006/relationships/chart" Target="../charts/chart7.xml"/><Relationship Id="rId1" Type="http://schemas.openxmlformats.org/officeDocument/2006/relationships/tags" Target="../tags/tag60.xml"/><Relationship Id="rId6" Type="http://schemas.openxmlformats.org/officeDocument/2006/relationships/tags" Target="../tags/tag65.xml"/><Relationship Id="rId15" Type="http://schemas.openxmlformats.org/officeDocument/2006/relationships/tags" Target="../tags/tag74.xml"/><Relationship Id="rId23" Type="http://schemas.openxmlformats.org/officeDocument/2006/relationships/tags" Target="../tags/tag82.xml"/><Relationship Id="rId28" Type="http://schemas.openxmlformats.org/officeDocument/2006/relationships/tags" Target="../tags/tag87.xml"/><Relationship Id="rId36" Type="http://schemas.openxmlformats.org/officeDocument/2006/relationships/tags" Target="../tags/tag95.xml"/><Relationship Id="rId49" Type="http://schemas.openxmlformats.org/officeDocument/2006/relationships/tags" Target="../tags/tag108.xml"/><Relationship Id="rId57" Type="http://schemas.openxmlformats.org/officeDocument/2006/relationships/tags" Target="../tags/tag116.xml"/><Relationship Id="rId10" Type="http://schemas.openxmlformats.org/officeDocument/2006/relationships/tags" Target="../tags/tag69.xml"/><Relationship Id="rId31" Type="http://schemas.openxmlformats.org/officeDocument/2006/relationships/tags" Target="../tags/tag90.xml"/><Relationship Id="rId44" Type="http://schemas.openxmlformats.org/officeDocument/2006/relationships/tags" Target="../tags/tag103.xml"/><Relationship Id="rId52" Type="http://schemas.openxmlformats.org/officeDocument/2006/relationships/tags" Target="../tags/tag111.xml"/><Relationship Id="rId60" Type="http://schemas.openxmlformats.org/officeDocument/2006/relationships/tags" Target="../tags/tag119.xml"/><Relationship Id="rId65" Type="http://schemas.openxmlformats.org/officeDocument/2006/relationships/tags" Target="../tags/tag124.xml"/><Relationship Id="rId73" Type="http://schemas.openxmlformats.org/officeDocument/2006/relationships/tags" Target="../tags/tag132.xml"/><Relationship Id="rId78" Type="http://schemas.openxmlformats.org/officeDocument/2006/relationships/tags" Target="../tags/tag137.xml"/><Relationship Id="rId81" Type="http://schemas.openxmlformats.org/officeDocument/2006/relationships/tags" Target="../tags/tag140.xml"/><Relationship Id="rId86" Type="http://schemas.openxmlformats.org/officeDocument/2006/relationships/tags" Target="../tags/tag145.xml"/><Relationship Id="rId94" Type="http://schemas.openxmlformats.org/officeDocument/2006/relationships/chart" Target="../charts/chart5.xml"/><Relationship Id="rId4" Type="http://schemas.openxmlformats.org/officeDocument/2006/relationships/tags" Target="../tags/tag63.xml"/><Relationship Id="rId9" Type="http://schemas.openxmlformats.org/officeDocument/2006/relationships/tags" Target="../tags/tag68.xml"/><Relationship Id="rId13" Type="http://schemas.openxmlformats.org/officeDocument/2006/relationships/tags" Target="../tags/tag72.xml"/><Relationship Id="rId18" Type="http://schemas.openxmlformats.org/officeDocument/2006/relationships/tags" Target="../tags/tag77.xml"/><Relationship Id="rId39" Type="http://schemas.openxmlformats.org/officeDocument/2006/relationships/tags" Target="../tags/tag98.xml"/><Relationship Id="rId34" Type="http://schemas.openxmlformats.org/officeDocument/2006/relationships/tags" Target="../tags/tag93.xml"/><Relationship Id="rId50" Type="http://schemas.openxmlformats.org/officeDocument/2006/relationships/tags" Target="../tags/tag109.xml"/><Relationship Id="rId55" Type="http://schemas.openxmlformats.org/officeDocument/2006/relationships/tags" Target="../tags/tag114.xml"/><Relationship Id="rId76" Type="http://schemas.openxmlformats.org/officeDocument/2006/relationships/tags" Target="../tags/tag135.xml"/><Relationship Id="rId97" Type="http://schemas.openxmlformats.org/officeDocument/2006/relationships/chart" Target="../charts/chart8.xml"/><Relationship Id="rId7" Type="http://schemas.openxmlformats.org/officeDocument/2006/relationships/tags" Target="../tags/tag66.xml"/><Relationship Id="rId71" Type="http://schemas.openxmlformats.org/officeDocument/2006/relationships/tags" Target="../tags/tag130.xml"/><Relationship Id="rId92" Type="http://schemas.openxmlformats.org/officeDocument/2006/relationships/oleObject" Target="../embeddings/oleObject6.bin"/><Relationship Id="rId2" Type="http://schemas.openxmlformats.org/officeDocument/2006/relationships/tags" Target="../tags/tag61.xml"/><Relationship Id="rId29" Type="http://schemas.openxmlformats.org/officeDocument/2006/relationships/tags" Target="../tags/tag88.xml"/><Relationship Id="rId24" Type="http://schemas.openxmlformats.org/officeDocument/2006/relationships/tags" Target="../tags/tag83.xml"/><Relationship Id="rId40" Type="http://schemas.openxmlformats.org/officeDocument/2006/relationships/tags" Target="../tags/tag99.xml"/><Relationship Id="rId45" Type="http://schemas.openxmlformats.org/officeDocument/2006/relationships/tags" Target="../tags/tag104.xml"/><Relationship Id="rId66" Type="http://schemas.openxmlformats.org/officeDocument/2006/relationships/tags" Target="../tags/tag125.xml"/><Relationship Id="rId87" Type="http://schemas.openxmlformats.org/officeDocument/2006/relationships/tags" Target="../tags/tag146.xml"/><Relationship Id="rId61" Type="http://schemas.openxmlformats.org/officeDocument/2006/relationships/tags" Target="../tags/tag120.xml"/><Relationship Id="rId82" Type="http://schemas.openxmlformats.org/officeDocument/2006/relationships/tags" Target="../tags/tag141.xml"/><Relationship Id="rId19" Type="http://schemas.openxmlformats.org/officeDocument/2006/relationships/tags" Target="../tags/tag78.xml"/><Relationship Id="rId14" Type="http://schemas.openxmlformats.org/officeDocument/2006/relationships/tags" Target="../tags/tag73.xml"/><Relationship Id="rId30" Type="http://schemas.openxmlformats.org/officeDocument/2006/relationships/tags" Target="../tags/tag89.xml"/><Relationship Id="rId35" Type="http://schemas.openxmlformats.org/officeDocument/2006/relationships/tags" Target="../tags/tag94.xml"/><Relationship Id="rId56" Type="http://schemas.openxmlformats.org/officeDocument/2006/relationships/tags" Target="../tags/tag115.xml"/><Relationship Id="rId77" Type="http://schemas.openxmlformats.org/officeDocument/2006/relationships/tags" Target="../tags/tag136.xml"/><Relationship Id="rId8" Type="http://schemas.openxmlformats.org/officeDocument/2006/relationships/tags" Target="../tags/tag67.xml"/><Relationship Id="rId51" Type="http://schemas.openxmlformats.org/officeDocument/2006/relationships/tags" Target="../tags/tag110.xml"/><Relationship Id="rId72" Type="http://schemas.openxmlformats.org/officeDocument/2006/relationships/tags" Target="../tags/tag131.xml"/><Relationship Id="rId93" Type="http://schemas.openxmlformats.org/officeDocument/2006/relationships/image" Target="../media/image3.emf"/></Relationships>
</file>

<file path=ppt/slides/_rels/slide5.xml.rels><?xml version="1.0" encoding="UTF-8" standalone="yes"?>
<Relationships xmlns="http://schemas.openxmlformats.org/package/2006/relationships"><Relationship Id="rId8" Type="http://schemas.openxmlformats.org/officeDocument/2006/relationships/tags" Target="../tags/tag156.xml"/><Relationship Id="rId13" Type="http://schemas.openxmlformats.org/officeDocument/2006/relationships/tags" Target="../tags/tag161.xml"/><Relationship Id="rId18" Type="http://schemas.openxmlformats.org/officeDocument/2006/relationships/tags" Target="../tags/tag166.xml"/><Relationship Id="rId26" Type="http://schemas.openxmlformats.org/officeDocument/2006/relationships/slideLayout" Target="../slideLayouts/slideLayout1.xml"/><Relationship Id="rId3" Type="http://schemas.openxmlformats.org/officeDocument/2006/relationships/tags" Target="../tags/tag151.xml"/><Relationship Id="rId21" Type="http://schemas.openxmlformats.org/officeDocument/2006/relationships/tags" Target="../tags/tag169.xml"/><Relationship Id="rId7" Type="http://schemas.openxmlformats.org/officeDocument/2006/relationships/tags" Target="../tags/tag155.xml"/><Relationship Id="rId12" Type="http://schemas.openxmlformats.org/officeDocument/2006/relationships/tags" Target="../tags/tag160.xml"/><Relationship Id="rId17" Type="http://schemas.openxmlformats.org/officeDocument/2006/relationships/tags" Target="../tags/tag165.xml"/><Relationship Id="rId25" Type="http://schemas.openxmlformats.org/officeDocument/2006/relationships/tags" Target="../tags/tag173.xml"/><Relationship Id="rId2" Type="http://schemas.openxmlformats.org/officeDocument/2006/relationships/tags" Target="../tags/tag150.xml"/><Relationship Id="rId16" Type="http://schemas.openxmlformats.org/officeDocument/2006/relationships/tags" Target="../tags/tag164.xml"/><Relationship Id="rId20" Type="http://schemas.openxmlformats.org/officeDocument/2006/relationships/tags" Target="../tags/tag168.xml"/><Relationship Id="rId29" Type="http://schemas.openxmlformats.org/officeDocument/2006/relationships/image" Target="../media/image3.emf"/><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tags" Target="../tags/tag159.xml"/><Relationship Id="rId24" Type="http://schemas.openxmlformats.org/officeDocument/2006/relationships/tags" Target="../tags/tag172.xml"/><Relationship Id="rId5" Type="http://schemas.openxmlformats.org/officeDocument/2006/relationships/tags" Target="../tags/tag153.xml"/><Relationship Id="rId15" Type="http://schemas.openxmlformats.org/officeDocument/2006/relationships/tags" Target="../tags/tag163.xml"/><Relationship Id="rId23" Type="http://schemas.openxmlformats.org/officeDocument/2006/relationships/tags" Target="../tags/tag171.xml"/><Relationship Id="rId28" Type="http://schemas.openxmlformats.org/officeDocument/2006/relationships/oleObject" Target="../embeddings/oleObject7.bin"/><Relationship Id="rId10" Type="http://schemas.openxmlformats.org/officeDocument/2006/relationships/tags" Target="../tags/tag158.xml"/><Relationship Id="rId19" Type="http://schemas.openxmlformats.org/officeDocument/2006/relationships/tags" Target="../tags/tag167.xml"/><Relationship Id="rId31" Type="http://schemas.openxmlformats.org/officeDocument/2006/relationships/chart" Target="../charts/chart10.xml"/><Relationship Id="rId4" Type="http://schemas.openxmlformats.org/officeDocument/2006/relationships/tags" Target="../tags/tag152.xml"/><Relationship Id="rId9" Type="http://schemas.openxmlformats.org/officeDocument/2006/relationships/tags" Target="../tags/tag157.xml"/><Relationship Id="rId14" Type="http://schemas.openxmlformats.org/officeDocument/2006/relationships/tags" Target="../tags/tag162.xml"/><Relationship Id="rId22" Type="http://schemas.openxmlformats.org/officeDocument/2006/relationships/tags" Target="../tags/tag170.xml"/><Relationship Id="rId27" Type="http://schemas.openxmlformats.org/officeDocument/2006/relationships/notesSlide" Target="../notesSlides/notesSlide4.xml"/><Relationship Id="rId30"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749722" y="199618"/>
            <a:ext cx="5619965" cy="307777"/>
          </a:xfrm>
          <a:prstGeom prst="rect">
            <a:avLst/>
          </a:prstGeom>
          <a:noFill/>
        </p:spPr>
        <p:txBody>
          <a:bodyPr wrap="square" rtlCol="0">
            <a:spAutoFit/>
          </a:bodyPr>
          <a:lstStyle/>
          <a:p>
            <a:pPr algn="r"/>
            <a:r>
              <a:rPr lang="en-US" sz="1400">
                <a:solidFill>
                  <a:schemeClr val="bg1"/>
                </a:solidFill>
                <a:latin typeface="Helvetica Neue" charset="0"/>
                <a:ea typeface="Helvetica Neue" charset="0"/>
                <a:cs typeface="Helvetica Neue" charset="0"/>
              </a:rPr>
              <a:t>January 2019</a:t>
            </a:r>
          </a:p>
        </p:txBody>
      </p:sp>
      <p:sp>
        <p:nvSpPr>
          <p:cNvPr id="6" name="Rectangle 5">
            <a:extLst>
              <a:ext uri="{FF2B5EF4-FFF2-40B4-BE49-F238E27FC236}">
                <a16:creationId xmlns:a16="http://schemas.microsoft.com/office/drawing/2014/main" id="{A3EB99AB-1983-445B-B057-914CCA57A028}"/>
              </a:ext>
            </a:extLst>
          </p:cNvPr>
          <p:cNvSpPr/>
          <p:nvPr/>
        </p:nvSpPr>
        <p:spPr>
          <a:xfrm>
            <a:off x="0" y="0"/>
            <a:ext cx="9906000" cy="507395"/>
          </a:xfrm>
          <a:prstGeom prst="rect">
            <a:avLst/>
          </a:prstGeom>
          <a:solidFill>
            <a:srgbClr val="FEBA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98BB0505-2BD8-4C82-AF85-E0F64133AF6D}"/>
              </a:ext>
            </a:extLst>
          </p:cNvPr>
          <p:cNvSpPr txBox="1"/>
          <p:nvPr/>
        </p:nvSpPr>
        <p:spPr bwMode="gray">
          <a:xfrm>
            <a:off x="5988828" y="90071"/>
            <a:ext cx="3464957" cy="338554"/>
          </a:xfrm>
          <a:prstGeom prst="rect">
            <a:avLst/>
          </a:prstGeom>
          <a:noFill/>
        </p:spPr>
        <p:txBody>
          <a:bodyPr wrap="square" rtlCol="0">
            <a:spAutoFit/>
          </a:bodyPr>
          <a:lstStyle/>
          <a:p>
            <a:pPr algn="r"/>
            <a:r>
              <a:rPr lang="en-ZA" sz="1600" b="1" dirty="0">
                <a:solidFill>
                  <a:schemeClr val="bg1"/>
                </a:solidFill>
                <a:latin typeface="Roboto" panose="02000000000000000000" pitchFamily="2" charset="0"/>
                <a:ea typeface="Roboto" panose="02000000000000000000" pitchFamily="2" charset="0"/>
                <a:cs typeface="Helvetica85-Heavy" charset="0"/>
              </a:rPr>
              <a:t>January 2022</a:t>
            </a:r>
          </a:p>
        </p:txBody>
      </p:sp>
      <p:grpSp>
        <p:nvGrpSpPr>
          <p:cNvPr id="7" name="Group 6">
            <a:extLst>
              <a:ext uri="{FF2B5EF4-FFF2-40B4-BE49-F238E27FC236}">
                <a16:creationId xmlns:a16="http://schemas.microsoft.com/office/drawing/2014/main" id="{EF7B073B-CA1C-4C8B-9083-094A2F3E5D77}"/>
              </a:ext>
            </a:extLst>
          </p:cNvPr>
          <p:cNvGrpSpPr/>
          <p:nvPr/>
        </p:nvGrpSpPr>
        <p:grpSpPr>
          <a:xfrm>
            <a:off x="2980402" y="1577664"/>
            <a:ext cx="3945195" cy="2201266"/>
            <a:chOff x="2980402" y="1899395"/>
            <a:chExt cx="3945195" cy="2201266"/>
          </a:xfrm>
        </p:grpSpPr>
        <p:sp>
          <p:nvSpPr>
            <p:cNvPr id="9" name="Rectangle 8">
              <a:extLst>
                <a:ext uri="{FF2B5EF4-FFF2-40B4-BE49-F238E27FC236}">
                  <a16:creationId xmlns:a16="http://schemas.microsoft.com/office/drawing/2014/main" id="{38B22483-DE3E-46F5-8829-4948E6B285CE}"/>
                </a:ext>
              </a:extLst>
            </p:cNvPr>
            <p:cNvSpPr/>
            <p:nvPr/>
          </p:nvSpPr>
          <p:spPr bwMode="gray">
            <a:xfrm>
              <a:off x="2980404" y="1899395"/>
              <a:ext cx="566928" cy="693728"/>
            </a:xfrm>
            <a:prstGeom prst="rect">
              <a:avLst/>
            </a:prstGeom>
            <a:solidFill>
              <a:srgbClr val="FFC000"/>
            </a:solidFill>
            <a:ln w="38100" cap="flat" cmpd="sng" algn="ctr">
              <a:noFill/>
              <a:prstDash val="solid"/>
              <a:miter lim="800000"/>
            </a:ln>
            <a:effectLst/>
          </p:spPr>
          <p:txBody>
            <a:bodyPr wrap="square" rtlCol="0" anchor="ctr"/>
            <a:lstStyle/>
            <a:p>
              <a:pPr algn="ctr" defTabSz="742950">
                <a:defRPr/>
              </a:pPr>
              <a:r>
                <a:rPr lang="en-US" sz="4000" b="1" kern="0" dirty="0">
                  <a:solidFill>
                    <a:schemeClr val="bg1"/>
                  </a:solidFill>
                  <a:latin typeface="Lato Light" panose="020F0302020204030203" pitchFamily="34" charset="0"/>
                </a:rPr>
                <a:t>1</a:t>
              </a:r>
            </a:p>
          </p:txBody>
        </p:sp>
        <p:sp>
          <p:nvSpPr>
            <p:cNvPr id="10" name="Rectangle 7">
              <a:extLst>
                <a:ext uri="{FF2B5EF4-FFF2-40B4-BE49-F238E27FC236}">
                  <a16:creationId xmlns:a16="http://schemas.microsoft.com/office/drawing/2014/main" id="{DD800201-904F-46A1-A699-737F7C340620}"/>
                </a:ext>
              </a:extLst>
            </p:cNvPr>
            <p:cNvSpPr>
              <a:spLocks noChangeArrowheads="1"/>
            </p:cNvSpPr>
            <p:nvPr/>
          </p:nvSpPr>
          <p:spPr bwMode="gray">
            <a:xfrm>
              <a:off x="3599853" y="1899395"/>
              <a:ext cx="3325744" cy="693728"/>
            </a:xfrm>
            <a:prstGeom prst="rect">
              <a:avLst/>
            </a:prstGeom>
            <a:solidFill>
              <a:srgbClr val="FEBA12"/>
            </a:solidFill>
            <a:ln>
              <a:noFill/>
            </a:ln>
          </p:spPr>
          <p:txBody>
            <a:bodyPr wrap="square" lIns="73152" tIns="45720" rIns="73152" bIns="45720" anchor="ctr" anchorCtr="0">
              <a:no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spcBef>
                  <a:spcPts val="600"/>
                </a:spcBef>
              </a:pPr>
              <a:r>
                <a:rPr lang="en-ZA" sz="1200" b="1" dirty="0">
                  <a:solidFill>
                    <a:schemeClr val="bg1"/>
                  </a:solidFill>
                  <a:latin typeface="Lato Light" panose="020F0302020204030203" pitchFamily="34" charset="0"/>
                </a:rPr>
                <a:t>SUMMARY</a:t>
              </a:r>
            </a:p>
          </p:txBody>
        </p:sp>
        <p:sp>
          <p:nvSpPr>
            <p:cNvPr id="11" name="Rectangle 10">
              <a:extLst>
                <a:ext uri="{FF2B5EF4-FFF2-40B4-BE49-F238E27FC236}">
                  <a16:creationId xmlns:a16="http://schemas.microsoft.com/office/drawing/2014/main" id="{F8F3546A-641E-4818-86A2-4121B8EAAD32}"/>
                </a:ext>
              </a:extLst>
            </p:cNvPr>
            <p:cNvSpPr/>
            <p:nvPr/>
          </p:nvSpPr>
          <p:spPr bwMode="gray">
            <a:xfrm>
              <a:off x="2980402" y="2653163"/>
              <a:ext cx="566928" cy="693728"/>
            </a:xfrm>
            <a:prstGeom prst="rect">
              <a:avLst/>
            </a:prstGeom>
            <a:solidFill>
              <a:srgbClr val="ED7D31"/>
            </a:solidFill>
            <a:ln w="38100" cap="flat" cmpd="sng" algn="ctr">
              <a:noFill/>
              <a:prstDash val="solid"/>
              <a:miter lim="800000"/>
            </a:ln>
            <a:effectLst/>
          </p:spPr>
          <p:txBody>
            <a:bodyPr wrap="square" rtlCol="0" anchor="ctr"/>
            <a:lstStyle/>
            <a:p>
              <a:pPr algn="ctr" defTabSz="742950">
                <a:defRPr/>
              </a:pPr>
              <a:r>
                <a:rPr lang="en-US" sz="4000" b="1" kern="0">
                  <a:solidFill>
                    <a:schemeClr val="bg1"/>
                  </a:solidFill>
                  <a:latin typeface="Lato Light" panose="020F0302020204030203" pitchFamily="34" charset="0"/>
                </a:rPr>
                <a:t>2</a:t>
              </a:r>
            </a:p>
          </p:txBody>
        </p:sp>
        <p:sp>
          <p:nvSpPr>
            <p:cNvPr id="12" name="Rectangle 7">
              <a:extLst>
                <a:ext uri="{FF2B5EF4-FFF2-40B4-BE49-F238E27FC236}">
                  <a16:creationId xmlns:a16="http://schemas.microsoft.com/office/drawing/2014/main" id="{06B56E54-451F-482B-A695-236EC55CD103}"/>
                </a:ext>
              </a:extLst>
            </p:cNvPr>
            <p:cNvSpPr>
              <a:spLocks noChangeArrowheads="1"/>
            </p:cNvSpPr>
            <p:nvPr/>
          </p:nvSpPr>
          <p:spPr bwMode="gray">
            <a:xfrm>
              <a:off x="3599852" y="2653163"/>
              <a:ext cx="3325744" cy="693728"/>
            </a:xfrm>
            <a:prstGeom prst="rect">
              <a:avLst/>
            </a:prstGeom>
            <a:solidFill>
              <a:schemeClr val="bg1">
                <a:lumMod val="95000"/>
              </a:schemeClr>
            </a:solidFill>
            <a:ln>
              <a:noFill/>
            </a:ln>
          </p:spPr>
          <p:txBody>
            <a:bodyPr wrap="square" lIns="73152" tIns="45720" rIns="73152" bIns="45720" anchor="ctr" anchorCtr="0">
              <a:no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spcBef>
                  <a:spcPts val="600"/>
                </a:spcBef>
              </a:pPr>
              <a:r>
                <a:rPr lang="en-US" sz="1200" dirty="0">
                  <a:latin typeface="Lato Light" panose="020F0302020204030203" pitchFamily="34" charset="0"/>
                </a:rPr>
                <a:t>SALES KPIs</a:t>
              </a:r>
            </a:p>
          </p:txBody>
        </p:sp>
        <p:sp>
          <p:nvSpPr>
            <p:cNvPr id="14" name="Rectangle 13">
              <a:extLst>
                <a:ext uri="{FF2B5EF4-FFF2-40B4-BE49-F238E27FC236}">
                  <a16:creationId xmlns:a16="http://schemas.microsoft.com/office/drawing/2014/main" id="{E398122D-2A5E-4236-A45F-8428D4D803F5}"/>
                </a:ext>
              </a:extLst>
            </p:cNvPr>
            <p:cNvSpPr/>
            <p:nvPr/>
          </p:nvSpPr>
          <p:spPr bwMode="gray">
            <a:xfrm>
              <a:off x="2980402" y="3406933"/>
              <a:ext cx="566928" cy="693728"/>
            </a:xfrm>
            <a:prstGeom prst="rect">
              <a:avLst/>
            </a:prstGeom>
            <a:solidFill>
              <a:srgbClr val="A5A5A5"/>
            </a:solidFill>
            <a:ln w="38100" cap="flat" cmpd="sng" algn="ctr">
              <a:noFill/>
              <a:prstDash val="solid"/>
              <a:miter lim="800000"/>
            </a:ln>
            <a:effectLst/>
          </p:spPr>
          <p:txBody>
            <a:bodyPr wrap="square" rtlCol="0" anchor="ctr"/>
            <a:lstStyle/>
            <a:p>
              <a:pPr algn="ctr" defTabSz="742950">
                <a:defRPr/>
              </a:pPr>
              <a:r>
                <a:rPr lang="en-US" sz="4000" b="1" kern="0">
                  <a:solidFill>
                    <a:schemeClr val="bg1"/>
                  </a:solidFill>
                  <a:latin typeface="Lato Light" panose="020F0302020204030203" pitchFamily="34" charset="0"/>
                </a:rPr>
                <a:t>3</a:t>
              </a:r>
            </a:p>
          </p:txBody>
        </p:sp>
        <p:sp>
          <p:nvSpPr>
            <p:cNvPr id="15" name="Rectangle 7">
              <a:extLst>
                <a:ext uri="{FF2B5EF4-FFF2-40B4-BE49-F238E27FC236}">
                  <a16:creationId xmlns:a16="http://schemas.microsoft.com/office/drawing/2014/main" id="{B089D7A4-401F-41F5-93ED-5CC14C05035D}"/>
                </a:ext>
              </a:extLst>
            </p:cNvPr>
            <p:cNvSpPr>
              <a:spLocks noChangeArrowheads="1"/>
            </p:cNvSpPr>
            <p:nvPr/>
          </p:nvSpPr>
          <p:spPr bwMode="gray">
            <a:xfrm>
              <a:off x="3599852" y="3406933"/>
              <a:ext cx="3325744" cy="693728"/>
            </a:xfrm>
            <a:prstGeom prst="rect">
              <a:avLst/>
            </a:prstGeom>
            <a:solidFill>
              <a:schemeClr val="bg1">
                <a:lumMod val="95000"/>
              </a:schemeClr>
            </a:solidFill>
            <a:ln>
              <a:noFill/>
            </a:ln>
          </p:spPr>
          <p:txBody>
            <a:bodyPr wrap="square" lIns="73152" tIns="45720" rIns="73152" bIns="45720" anchor="ctr" anchorCtr="0">
              <a:no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spcBef>
                  <a:spcPts val="600"/>
                </a:spcBef>
              </a:pPr>
              <a:r>
                <a:rPr lang="en-US" sz="1200" dirty="0">
                  <a:latin typeface="Lato Light" panose="020F0302020204030203" pitchFamily="34" charset="0"/>
                </a:rPr>
                <a:t>REVENUE &amp; CONVERSION KPIs</a:t>
              </a:r>
            </a:p>
          </p:txBody>
        </p:sp>
      </p:grpSp>
      <p:sp>
        <p:nvSpPr>
          <p:cNvPr id="16" name="Rectangle 7">
            <a:extLst>
              <a:ext uri="{FF2B5EF4-FFF2-40B4-BE49-F238E27FC236}">
                <a16:creationId xmlns:a16="http://schemas.microsoft.com/office/drawing/2014/main" id="{F256E818-1887-4891-B2F7-9A77A3B69737}"/>
              </a:ext>
            </a:extLst>
          </p:cNvPr>
          <p:cNvSpPr>
            <a:spLocks noChangeArrowheads="1"/>
          </p:cNvSpPr>
          <p:nvPr/>
        </p:nvSpPr>
        <p:spPr bwMode="gray">
          <a:xfrm>
            <a:off x="3599852" y="3838972"/>
            <a:ext cx="3325744" cy="718185"/>
          </a:xfrm>
          <a:prstGeom prst="rect">
            <a:avLst/>
          </a:prstGeom>
          <a:solidFill>
            <a:schemeClr val="bg1">
              <a:lumMod val="95000"/>
            </a:schemeClr>
          </a:solidFill>
          <a:ln>
            <a:noFill/>
          </a:ln>
        </p:spPr>
        <p:txBody>
          <a:bodyPr wrap="square" lIns="73152" tIns="45720" rIns="73152" bIns="45720" anchor="ctr" anchorCtr="0">
            <a:noAutofit/>
          </a:bodyPr>
          <a:lstStyle>
            <a:lvl1pPr>
              <a:defRPr sz="3600">
                <a:solidFill>
                  <a:schemeClr val="tx1"/>
                </a:solidFill>
                <a:latin typeface="Calibri" panose="020F0502020204030204" pitchFamily="34" charset="0"/>
              </a:defRPr>
            </a:lvl1pPr>
            <a:lvl2pPr marL="742950" indent="-285750">
              <a:defRPr sz="3600">
                <a:solidFill>
                  <a:schemeClr val="tx1"/>
                </a:solidFill>
                <a:latin typeface="Calibri" panose="020F0502020204030204" pitchFamily="34" charset="0"/>
              </a:defRPr>
            </a:lvl2pPr>
            <a:lvl3pPr marL="1143000" indent="-228600">
              <a:defRPr sz="3600">
                <a:solidFill>
                  <a:schemeClr val="tx1"/>
                </a:solidFill>
                <a:latin typeface="Calibri" panose="020F0502020204030204" pitchFamily="34" charset="0"/>
              </a:defRPr>
            </a:lvl3pPr>
            <a:lvl4pPr marL="1600200" indent="-228600">
              <a:defRPr sz="3600">
                <a:solidFill>
                  <a:schemeClr val="tx1"/>
                </a:solidFill>
                <a:latin typeface="Calibri" panose="020F0502020204030204" pitchFamily="34" charset="0"/>
              </a:defRPr>
            </a:lvl4pPr>
            <a:lvl5pPr marL="2057400" indent="-228600">
              <a:defRPr sz="3600">
                <a:solidFill>
                  <a:schemeClr val="tx1"/>
                </a:solidFill>
                <a:latin typeface="Calibri" panose="020F0502020204030204" pitchFamily="34" charset="0"/>
              </a:defRPr>
            </a:lvl5pPr>
            <a:lvl6pPr marL="2514600" indent="-228600" defTabSz="1827213" fontAlgn="base">
              <a:spcBef>
                <a:spcPct val="0"/>
              </a:spcBef>
              <a:spcAft>
                <a:spcPct val="0"/>
              </a:spcAft>
              <a:defRPr sz="3600">
                <a:solidFill>
                  <a:schemeClr val="tx1"/>
                </a:solidFill>
                <a:latin typeface="Calibri" panose="020F0502020204030204" pitchFamily="34" charset="0"/>
              </a:defRPr>
            </a:lvl6pPr>
            <a:lvl7pPr marL="2971800" indent="-228600" defTabSz="1827213" fontAlgn="base">
              <a:spcBef>
                <a:spcPct val="0"/>
              </a:spcBef>
              <a:spcAft>
                <a:spcPct val="0"/>
              </a:spcAft>
              <a:defRPr sz="3600">
                <a:solidFill>
                  <a:schemeClr val="tx1"/>
                </a:solidFill>
                <a:latin typeface="Calibri" panose="020F0502020204030204" pitchFamily="34" charset="0"/>
              </a:defRPr>
            </a:lvl7pPr>
            <a:lvl8pPr marL="3429000" indent="-228600" defTabSz="1827213" fontAlgn="base">
              <a:spcBef>
                <a:spcPct val="0"/>
              </a:spcBef>
              <a:spcAft>
                <a:spcPct val="0"/>
              </a:spcAft>
              <a:defRPr sz="3600">
                <a:solidFill>
                  <a:schemeClr val="tx1"/>
                </a:solidFill>
                <a:latin typeface="Calibri" panose="020F0502020204030204" pitchFamily="34" charset="0"/>
              </a:defRPr>
            </a:lvl8pPr>
            <a:lvl9pPr marL="3886200" indent="-228600" defTabSz="1827213" fontAlgn="base">
              <a:spcBef>
                <a:spcPct val="0"/>
              </a:spcBef>
              <a:spcAft>
                <a:spcPct val="0"/>
              </a:spcAft>
              <a:defRPr sz="3600">
                <a:solidFill>
                  <a:schemeClr val="tx1"/>
                </a:solidFill>
                <a:latin typeface="Calibri" panose="020F0502020204030204" pitchFamily="34" charset="0"/>
              </a:defRPr>
            </a:lvl9pPr>
          </a:lstStyle>
          <a:p>
            <a:pPr algn="just">
              <a:spcBef>
                <a:spcPts val="600"/>
              </a:spcBef>
            </a:pPr>
            <a:r>
              <a:rPr lang="en-US" sz="1200" dirty="0">
                <a:latin typeface="Lato Light" panose="020F0302020204030203" pitchFamily="34" charset="0"/>
              </a:rPr>
              <a:t>DISTRIBUTION ANALYSIS</a:t>
            </a:r>
          </a:p>
        </p:txBody>
      </p:sp>
      <p:sp>
        <p:nvSpPr>
          <p:cNvPr id="17" name="Rectangle 16">
            <a:extLst>
              <a:ext uri="{FF2B5EF4-FFF2-40B4-BE49-F238E27FC236}">
                <a16:creationId xmlns:a16="http://schemas.microsoft.com/office/drawing/2014/main" id="{F5E4AB52-FA25-4BF9-AA4C-E8F059B0431D}"/>
              </a:ext>
            </a:extLst>
          </p:cNvPr>
          <p:cNvSpPr/>
          <p:nvPr/>
        </p:nvSpPr>
        <p:spPr bwMode="gray">
          <a:xfrm>
            <a:off x="2980402" y="3838972"/>
            <a:ext cx="566928" cy="718185"/>
          </a:xfrm>
          <a:prstGeom prst="rect">
            <a:avLst/>
          </a:prstGeom>
          <a:solidFill>
            <a:srgbClr val="5B9BD5"/>
          </a:solidFill>
          <a:ln w="38100" cap="flat" cmpd="sng" algn="ctr">
            <a:noFill/>
            <a:prstDash val="solid"/>
            <a:miter lim="800000"/>
          </a:ln>
          <a:effectLst/>
        </p:spPr>
        <p:txBody>
          <a:bodyPr wrap="square" rtlCol="0" anchor="ctr"/>
          <a:lstStyle/>
          <a:p>
            <a:pPr algn="ctr" defTabSz="742950">
              <a:defRPr/>
            </a:pPr>
            <a:r>
              <a:rPr lang="en-US" sz="4000" b="1" kern="0">
                <a:solidFill>
                  <a:schemeClr val="bg1"/>
                </a:solidFill>
                <a:latin typeface="Lato Light" panose="020F0302020204030203" pitchFamily="34" charset="0"/>
              </a:rPr>
              <a:t>4</a:t>
            </a:r>
          </a:p>
        </p:txBody>
      </p:sp>
    </p:spTree>
    <p:extLst>
      <p:ext uri="{BB962C8B-B14F-4D97-AF65-F5344CB8AC3E}">
        <p14:creationId xmlns:p14="http://schemas.microsoft.com/office/powerpoint/2010/main" val="1482322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BA32803-5A8D-496B-A9FB-16D07C6CB11B}"/>
              </a:ext>
            </a:extLst>
          </p:cNvPr>
          <p:cNvSpPr>
            <a:spLocks noGrp="1"/>
          </p:cNvSpPr>
          <p:nvPr>
            <p:ph type="pic" sz="quarter" idx="10"/>
          </p:nvPr>
        </p:nvSpPr>
        <p:spPr/>
      </p:sp>
      <p:sp>
        <p:nvSpPr>
          <p:cNvPr id="3" name="Text Placeholder 2">
            <a:extLst>
              <a:ext uri="{FF2B5EF4-FFF2-40B4-BE49-F238E27FC236}">
                <a16:creationId xmlns:a16="http://schemas.microsoft.com/office/drawing/2014/main" id="{632D7461-FF6B-4FB2-970B-7E0AB5A3491A}"/>
              </a:ext>
            </a:extLst>
          </p:cNvPr>
          <p:cNvSpPr>
            <a:spLocks noGrp="1"/>
          </p:cNvSpPr>
          <p:nvPr>
            <p:ph type="body" sz="quarter" idx="11"/>
          </p:nvPr>
        </p:nvSpPr>
        <p:spPr>
          <a:xfrm>
            <a:off x="304964" y="3304350"/>
            <a:ext cx="3341961" cy="249299"/>
          </a:xfrm>
        </p:spPr>
        <p:txBody>
          <a:bodyPr/>
          <a:lstStyle/>
          <a:p>
            <a:r>
              <a:rPr lang="en-US" dirty="0"/>
              <a:t>Summary</a:t>
            </a:r>
          </a:p>
        </p:txBody>
      </p:sp>
      <p:sp>
        <p:nvSpPr>
          <p:cNvPr id="5" name="TextBox 4">
            <a:extLst>
              <a:ext uri="{FF2B5EF4-FFF2-40B4-BE49-F238E27FC236}">
                <a16:creationId xmlns:a16="http://schemas.microsoft.com/office/drawing/2014/main" id="{386B0DD9-FDB9-4B30-A621-A28DCE241648}"/>
              </a:ext>
            </a:extLst>
          </p:cNvPr>
          <p:cNvSpPr txBox="1"/>
          <p:nvPr/>
        </p:nvSpPr>
        <p:spPr bwMode="gray">
          <a:xfrm>
            <a:off x="3123841" y="1388915"/>
            <a:ext cx="6329944" cy="492443"/>
          </a:xfrm>
          <a:prstGeom prst="rect">
            <a:avLst/>
          </a:prstGeom>
          <a:noFill/>
        </p:spPr>
        <p:txBody>
          <a:bodyPr wrap="square" rtlCol="0" anchor="t">
            <a:spAutoFit/>
          </a:bodyPr>
          <a:lstStyle/>
          <a:p>
            <a:pPr algn="r"/>
            <a:r>
              <a:rPr lang="en-ZA" sz="2600" b="1" dirty="0">
                <a:solidFill>
                  <a:srgbClr val="0482C3"/>
                </a:solidFill>
                <a:latin typeface="Roboto"/>
                <a:ea typeface="Roboto" panose="02000000000000000000" pitchFamily="2" charset="0"/>
                <a:cs typeface="Helvetica85-Heavy" charset="0"/>
              </a:rPr>
              <a:t>Portfolio KPIs</a:t>
            </a:r>
            <a:endParaRPr lang="en-US" sz="2600" b="1" dirty="0">
              <a:solidFill>
                <a:srgbClr val="0482C3"/>
              </a:solidFill>
              <a:latin typeface="Roboto"/>
              <a:ea typeface="Roboto" panose="02000000000000000000" pitchFamily="2" charset="0"/>
              <a:cs typeface="Helvetica85-Heavy" charset="0"/>
            </a:endParaRPr>
          </a:p>
        </p:txBody>
      </p:sp>
    </p:spTree>
    <p:extLst>
      <p:ext uri="{BB962C8B-B14F-4D97-AF65-F5344CB8AC3E}">
        <p14:creationId xmlns:p14="http://schemas.microsoft.com/office/powerpoint/2010/main" val="1497687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C252353-E120-4966-BF1B-3044B2CBF03C}"/>
              </a:ext>
            </a:extLst>
          </p:cNvPr>
          <p:cNvGraphicFramePr>
            <a:graphicFrameLocks noChangeAspect="1"/>
          </p:cNvGraphicFramePr>
          <p:nvPr>
            <p:custDataLst>
              <p:tags r:id="rId1"/>
            </p:custDataLst>
            <p:extLst>
              <p:ext uri="{D42A27DB-BD31-4B8C-83A1-F6EECF244321}">
                <p14:modId xmlns:p14="http://schemas.microsoft.com/office/powerpoint/2010/main" val="672427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5" imgW="622" imgH="623" progId="TCLayout.ActiveDocument.1">
                  <p:embed/>
                </p:oleObj>
              </mc:Choice>
              <mc:Fallback>
                <p:oleObj name="think-cell Slide" r:id="rId55" imgW="622" imgH="623" progId="TCLayout.ActiveDocument.1">
                  <p:embed/>
                  <p:pic>
                    <p:nvPicPr>
                      <p:cNvPr id="5" name="Object 4" hidden="1">
                        <a:extLst>
                          <a:ext uri="{FF2B5EF4-FFF2-40B4-BE49-F238E27FC236}">
                            <a16:creationId xmlns:a16="http://schemas.microsoft.com/office/drawing/2014/main" id="{4C252353-E120-4966-BF1B-3044B2CBF03C}"/>
                          </a:ext>
                        </a:extLst>
                      </p:cNvPr>
                      <p:cNvPicPr/>
                      <p:nvPr/>
                    </p:nvPicPr>
                    <p:blipFill>
                      <a:blip r:embed="rId5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1B2C95A-16D5-4821-B6BB-23DAC9C47F7F}"/>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000" b="1" i="1">
              <a:latin typeface="Roboto" panose="02000000000000000000" pitchFamily="2" charset="0"/>
              <a:ea typeface="Roboto" panose="02000000000000000000" pitchFamily="2" charset="0"/>
              <a:cs typeface="+mj-cs"/>
              <a:sym typeface="Roboto" panose="02000000000000000000" pitchFamily="2" charset="0"/>
            </a:endParaRPr>
          </a:p>
        </p:txBody>
      </p:sp>
      <p:sp>
        <p:nvSpPr>
          <p:cNvPr id="2" name="Title 1">
            <a:extLst>
              <a:ext uri="{FF2B5EF4-FFF2-40B4-BE49-F238E27FC236}">
                <a16:creationId xmlns:a16="http://schemas.microsoft.com/office/drawing/2014/main" id="{7419811D-67F4-485D-B129-5DF003FF346A}"/>
              </a:ext>
            </a:extLst>
          </p:cNvPr>
          <p:cNvSpPr>
            <a:spLocks noGrp="1"/>
          </p:cNvSpPr>
          <p:nvPr>
            <p:ph type="title"/>
          </p:nvPr>
        </p:nvSpPr>
        <p:spPr>
          <a:xfrm>
            <a:off x="247650" y="166522"/>
            <a:ext cx="8812267" cy="276999"/>
          </a:xfrm>
        </p:spPr>
        <p:txBody>
          <a:bodyPr vert="horz"/>
          <a:lstStyle/>
          <a:p>
            <a:r>
              <a:rPr lang="en-US" sz="2000" dirty="0">
                <a:latin typeface="Roboto" panose="02000000000000000000"/>
              </a:rPr>
              <a:t>Orders Summary: Orders and Returns</a:t>
            </a:r>
            <a:endParaRPr lang="en-ZM" sz="2000" dirty="0">
              <a:latin typeface="Roboto" panose="02000000000000000000"/>
            </a:endParaRPr>
          </a:p>
        </p:txBody>
      </p:sp>
      <p:grpSp>
        <p:nvGrpSpPr>
          <p:cNvPr id="127" name="Group 126">
            <a:extLst>
              <a:ext uri="{FF2B5EF4-FFF2-40B4-BE49-F238E27FC236}">
                <a16:creationId xmlns:a16="http://schemas.microsoft.com/office/drawing/2014/main" id="{CBEC1D60-7F6B-4E18-9A26-575D6C62F2E7}"/>
              </a:ext>
            </a:extLst>
          </p:cNvPr>
          <p:cNvGrpSpPr/>
          <p:nvPr/>
        </p:nvGrpSpPr>
        <p:grpSpPr>
          <a:xfrm>
            <a:off x="294225" y="691992"/>
            <a:ext cx="4598988" cy="2662396"/>
            <a:chOff x="294224" y="604838"/>
            <a:chExt cx="4657189" cy="2749550"/>
          </a:xfrm>
        </p:grpSpPr>
        <p:sp>
          <p:nvSpPr>
            <p:cNvPr id="128" name="Rectangle 127">
              <a:extLst>
                <a:ext uri="{FF2B5EF4-FFF2-40B4-BE49-F238E27FC236}">
                  <a16:creationId xmlns:a16="http://schemas.microsoft.com/office/drawing/2014/main" id="{08065037-D8DF-4042-8072-AAA0FA1F5E49}"/>
                </a:ext>
              </a:extLst>
            </p:cNvPr>
            <p:cNvSpPr/>
            <p:nvPr/>
          </p:nvSpPr>
          <p:spPr>
            <a:xfrm>
              <a:off x="294224" y="604838"/>
              <a:ext cx="4657189" cy="24444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Lato Light" panose="020F0502020204030203"/>
                </a:rPr>
                <a:t>Returns vs Total Orders  Top 10 Categories</a:t>
              </a:r>
              <a:endParaRPr lang="en-ZM" sz="1200" b="1" dirty="0">
                <a:latin typeface="Lato Light" panose="020F0502020204030203"/>
              </a:endParaRPr>
            </a:p>
          </p:txBody>
        </p:sp>
        <p:sp>
          <p:nvSpPr>
            <p:cNvPr id="129" name="Rectangle 128">
              <a:extLst>
                <a:ext uri="{FF2B5EF4-FFF2-40B4-BE49-F238E27FC236}">
                  <a16:creationId xmlns:a16="http://schemas.microsoft.com/office/drawing/2014/main" id="{70791344-F9F9-42F3-A27D-FFEF81164B16}"/>
                </a:ext>
              </a:extLst>
            </p:cNvPr>
            <p:cNvSpPr/>
            <p:nvPr/>
          </p:nvSpPr>
          <p:spPr>
            <a:xfrm>
              <a:off x="294224" y="839788"/>
              <a:ext cx="4657189" cy="2514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ZM" sz="1200" b="1">
                <a:latin typeface="Lato Light" panose="020F0502020204030203"/>
              </a:endParaRPr>
            </a:p>
          </p:txBody>
        </p:sp>
      </p:grpSp>
      <p:grpSp>
        <p:nvGrpSpPr>
          <p:cNvPr id="152" name="Group 151">
            <a:extLst>
              <a:ext uri="{FF2B5EF4-FFF2-40B4-BE49-F238E27FC236}">
                <a16:creationId xmlns:a16="http://schemas.microsoft.com/office/drawing/2014/main" id="{76AB20C0-2F63-43CF-B323-A6D2A1CED032}"/>
              </a:ext>
            </a:extLst>
          </p:cNvPr>
          <p:cNvGrpSpPr/>
          <p:nvPr/>
        </p:nvGrpSpPr>
        <p:grpSpPr>
          <a:xfrm>
            <a:off x="5087939" y="691992"/>
            <a:ext cx="4551362" cy="2662396"/>
            <a:chOff x="294225" y="604838"/>
            <a:chExt cx="4550838" cy="2749550"/>
          </a:xfrm>
        </p:grpSpPr>
        <p:sp>
          <p:nvSpPr>
            <p:cNvPr id="153" name="Rectangle 152">
              <a:extLst>
                <a:ext uri="{FF2B5EF4-FFF2-40B4-BE49-F238E27FC236}">
                  <a16:creationId xmlns:a16="http://schemas.microsoft.com/office/drawing/2014/main" id="{CABD50D3-6FB3-4CAF-AADA-85207B7107E1}"/>
                </a:ext>
              </a:extLst>
            </p:cNvPr>
            <p:cNvSpPr/>
            <p:nvPr/>
          </p:nvSpPr>
          <p:spPr>
            <a:xfrm>
              <a:off x="294225" y="604838"/>
              <a:ext cx="4550838" cy="24444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Lato Light" panose="020F0502020204030203"/>
                </a:rPr>
                <a:t>Return to Order Ratio  by  Categories</a:t>
              </a:r>
              <a:endParaRPr lang="en-ZM" sz="1200" b="1" dirty="0">
                <a:latin typeface="Lato Light" panose="020F0502020204030203"/>
              </a:endParaRPr>
            </a:p>
          </p:txBody>
        </p:sp>
        <p:sp>
          <p:nvSpPr>
            <p:cNvPr id="154" name="Rectangle 153">
              <a:extLst>
                <a:ext uri="{FF2B5EF4-FFF2-40B4-BE49-F238E27FC236}">
                  <a16:creationId xmlns:a16="http://schemas.microsoft.com/office/drawing/2014/main" id="{D39CB4CA-1DD1-42E7-ADB0-871078339C96}"/>
                </a:ext>
              </a:extLst>
            </p:cNvPr>
            <p:cNvSpPr/>
            <p:nvPr/>
          </p:nvSpPr>
          <p:spPr>
            <a:xfrm>
              <a:off x="294225" y="839788"/>
              <a:ext cx="4550838" cy="2514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ZM" sz="1200" b="1">
                <a:latin typeface="Lato Light" panose="020F0502020204030203"/>
              </a:endParaRPr>
            </a:p>
          </p:txBody>
        </p:sp>
      </p:grpSp>
      <p:sp>
        <p:nvSpPr>
          <p:cNvPr id="379" name="Rectangle 378" hidden="1">
            <a:extLst>
              <a:ext uri="{FF2B5EF4-FFF2-40B4-BE49-F238E27FC236}">
                <a16:creationId xmlns:a16="http://schemas.microsoft.com/office/drawing/2014/main" id="{FB8E2CBC-DB0C-41D0-BF78-BB0213CF8F1A}"/>
              </a:ext>
            </a:extLst>
          </p:cNvPr>
          <p:cNvSpPr/>
          <p:nvPr/>
        </p:nvSpPr>
        <p:spPr>
          <a:xfrm>
            <a:off x="0" y="0"/>
            <a:ext cx="158750" cy="158750"/>
          </a:xfrm>
          <a:prstGeom prst="rect">
            <a:avLst/>
          </a:prstGeom>
          <a:noFill/>
          <a:ln w="63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endParaRPr lang="en-US" sz="1000">
              <a:solidFill>
                <a:schemeClr val="tx1"/>
              </a:solidFill>
              <a:latin typeface="Lato Light" panose="020F0502020204030203"/>
              <a:ea typeface="Lato Light" panose="020F0502020204030203" pitchFamily="34" charset="0"/>
              <a:cs typeface="Lato Light" panose="020F0502020204030203" pitchFamily="34" charset="0"/>
              <a:sym typeface="Lato Light" panose="020F0502020204030203"/>
            </a:endParaRPr>
          </a:p>
        </p:txBody>
      </p:sp>
      <p:sp>
        <p:nvSpPr>
          <p:cNvPr id="23" name="Rectangle 22" hidden="1">
            <a:extLst>
              <a:ext uri="{FF2B5EF4-FFF2-40B4-BE49-F238E27FC236}">
                <a16:creationId xmlns:a16="http://schemas.microsoft.com/office/drawing/2014/main" id="{5D0F47CD-D754-4FD0-B8B5-396F0B356B6A}"/>
              </a:ext>
            </a:extLst>
          </p:cNvPr>
          <p:cNvSpPr/>
          <p:nvPr/>
        </p:nvSpPr>
        <p:spPr>
          <a:xfrm>
            <a:off x="0" y="0"/>
            <a:ext cx="158750" cy="158750"/>
          </a:xfrm>
          <a:prstGeom prst="rect">
            <a:avLst/>
          </a:prstGeom>
          <a:noFill/>
          <a:ln w="63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endParaRPr lang="en-US" sz="1000">
              <a:solidFill>
                <a:schemeClr val="tx1"/>
              </a:solidFill>
              <a:latin typeface="Lato Light" panose="020F0502020204030203"/>
              <a:ea typeface="Lato Light" panose="020F0502020204030203" pitchFamily="34" charset="0"/>
              <a:cs typeface="Lato Light" panose="020F0502020204030203" pitchFamily="34" charset="0"/>
              <a:sym typeface="Lato Light" panose="020F0502020204030203"/>
            </a:endParaRPr>
          </a:p>
        </p:txBody>
      </p:sp>
      <p:sp>
        <p:nvSpPr>
          <p:cNvPr id="125" name="Rectangle 124" hidden="1">
            <a:extLst>
              <a:ext uri="{FF2B5EF4-FFF2-40B4-BE49-F238E27FC236}">
                <a16:creationId xmlns:a16="http://schemas.microsoft.com/office/drawing/2014/main" id="{E0EEE184-F582-48DF-9843-DF16786C4937}"/>
              </a:ext>
            </a:extLst>
          </p:cNvPr>
          <p:cNvSpPr/>
          <p:nvPr/>
        </p:nvSpPr>
        <p:spPr>
          <a:xfrm>
            <a:off x="0" y="0"/>
            <a:ext cx="158750" cy="158750"/>
          </a:xfrm>
          <a:prstGeom prst="rect">
            <a:avLst/>
          </a:prstGeom>
          <a:noFill/>
          <a:ln w="63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endParaRPr lang="en-US" sz="1000">
              <a:solidFill>
                <a:schemeClr val="tx1"/>
              </a:solidFill>
              <a:latin typeface="Lato Light" panose="020F0502020204030203"/>
              <a:sym typeface="Lato Light" panose="020F0502020204030203"/>
            </a:endParaRPr>
          </a:p>
        </p:txBody>
      </p:sp>
      <p:sp>
        <p:nvSpPr>
          <p:cNvPr id="126" name="Rectangle 125" hidden="1">
            <a:extLst>
              <a:ext uri="{FF2B5EF4-FFF2-40B4-BE49-F238E27FC236}">
                <a16:creationId xmlns:a16="http://schemas.microsoft.com/office/drawing/2014/main" id="{8B15FD50-F35D-4D97-8956-932F6C6B4A0B}"/>
              </a:ext>
            </a:extLst>
          </p:cNvPr>
          <p:cNvSpPr/>
          <p:nvPr/>
        </p:nvSpPr>
        <p:spPr>
          <a:xfrm>
            <a:off x="0" y="0"/>
            <a:ext cx="158750" cy="158750"/>
          </a:xfrm>
          <a:prstGeom prst="rect">
            <a:avLst/>
          </a:prstGeom>
          <a:noFill/>
          <a:ln w="63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endParaRPr lang="en-US" sz="1000">
              <a:solidFill>
                <a:schemeClr val="tx1"/>
              </a:solidFill>
              <a:latin typeface="Lato Light" panose="020F0502020204030203"/>
              <a:sym typeface="Lato Light" panose="020F0502020204030203"/>
            </a:endParaRPr>
          </a:p>
        </p:txBody>
      </p:sp>
      <p:sp>
        <p:nvSpPr>
          <p:cNvPr id="3" name="Rectangle 2" hidden="1">
            <a:extLst>
              <a:ext uri="{FF2B5EF4-FFF2-40B4-BE49-F238E27FC236}">
                <a16:creationId xmlns:a16="http://schemas.microsoft.com/office/drawing/2014/main" id="{D36A6F60-3443-4361-9D6B-CF85E1E065D4}"/>
              </a:ext>
            </a:extLst>
          </p:cNvPr>
          <p:cNvSpPr/>
          <p:nvPr/>
        </p:nvSpPr>
        <p:spPr>
          <a:xfrm>
            <a:off x="0" y="0"/>
            <a:ext cx="158750" cy="158750"/>
          </a:xfrm>
          <a:prstGeom prst="rect">
            <a:avLst/>
          </a:prstGeom>
          <a:noFill/>
          <a:ln w="63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endParaRPr lang="en-US" sz="2000" b="1">
              <a:solidFill>
                <a:schemeClr val="tx1"/>
              </a:solidFill>
              <a:latin typeface="Roboto" panose="02000000000000000000"/>
              <a:cs typeface="+mj-cs"/>
            </a:endParaRPr>
          </a:p>
        </p:txBody>
      </p:sp>
      <p:graphicFrame>
        <p:nvGraphicFramePr>
          <p:cNvPr id="325" name="Chart 324">
            <a:extLst>
              <a:ext uri="{FF2B5EF4-FFF2-40B4-BE49-F238E27FC236}">
                <a16:creationId xmlns:a16="http://schemas.microsoft.com/office/drawing/2014/main" id="{CD15BE02-03A1-4387-B8CD-E57B593262EE}"/>
              </a:ext>
            </a:extLst>
          </p:cNvPr>
          <p:cNvGraphicFramePr/>
          <p:nvPr>
            <p:custDataLst>
              <p:tags r:id="rId3"/>
            </p:custDataLst>
            <p:extLst>
              <p:ext uri="{D42A27DB-BD31-4B8C-83A1-F6EECF244321}">
                <p14:modId xmlns:p14="http://schemas.microsoft.com/office/powerpoint/2010/main" val="772025519"/>
              </p:ext>
            </p:extLst>
          </p:nvPr>
        </p:nvGraphicFramePr>
        <p:xfrm>
          <a:off x="296863" y="1041400"/>
          <a:ext cx="4638675" cy="2360613"/>
        </p:xfrm>
        <a:graphic>
          <a:graphicData uri="http://schemas.openxmlformats.org/drawingml/2006/chart">
            <c:chart xmlns:c="http://schemas.openxmlformats.org/drawingml/2006/chart" xmlns:r="http://schemas.openxmlformats.org/officeDocument/2006/relationships" r:id="rId57"/>
          </a:graphicData>
        </a:graphic>
      </p:graphicFrame>
      <p:sp>
        <p:nvSpPr>
          <p:cNvPr id="258" name="Text Placeholder 2">
            <a:extLst>
              <a:ext uri="{FF2B5EF4-FFF2-40B4-BE49-F238E27FC236}">
                <a16:creationId xmlns:a16="http://schemas.microsoft.com/office/drawing/2014/main" id="{679C6C5D-7094-48DE-9236-89B8B13A3431}"/>
              </a:ext>
            </a:extLst>
          </p:cNvPr>
          <p:cNvSpPr>
            <a:spLocks noGrp="1"/>
          </p:cNvSpPr>
          <p:nvPr>
            <p:custDataLst>
              <p:tags r:id="rId4"/>
            </p:custDataLst>
          </p:nvPr>
        </p:nvSpPr>
        <p:spPr bwMode="gray">
          <a:xfrm>
            <a:off x="1816100" y="1985963"/>
            <a:ext cx="2540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A1913CE5-69B2-4023-8888-A2C214F8A004}" type="datetime'''8''''''''''''''''''5''''''0'''''''''''''''''">
              <a:rPr lang="en-US" altLang="en-US" sz="1000" smtClean="0">
                <a:latin typeface="Lato Light" panose="020F0302020204030203" pitchFamily="34" charset="0"/>
              </a:rPr>
              <a:pPr/>
              <a:t>850</a:t>
            </a:fld>
            <a:endParaRPr lang="en-US" sz="1000" dirty="0">
              <a:latin typeface="Lato Light" panose="020F0302020204030203" pitchFamily="34" charset="0"/>
            </a:endParaRPr>
          </a:p>
        </p:txBody>
      </p:sp>
      <p:sp>
        <p:nvSpPr>
          <p:cNvPr id="297" name="Text Placeholder 2">
            <a:extLst>
              <a:ext uri="{FF2B5EF4-FFF2-40B4-BE49-F238E27FC236}">
                <a16:creationId xmlns:a16="http://schemas.microsoft.com/office/drawing/2014/main" id="{B5D18164-4382-462A-8AAA-5AF9ED784E5C}"/>
              </a:ext>
            </a:extLst>
          </p:cNvPr>
          <p:cNvSpPr>
            <a:spLocks noGrp="1"/>
          </p:cNvSpPr>
          <p:nvPr>
            <p:custDataLst>
              <p:tags r:id="rId5"/>
            </p:custDataLst>
          </p:nvPr>
        </p:nvSpPr>
        <p:spPr bwMode="gray">
          <a:xfrm>
            <a:off x="3643313" y="2913063"/>
            <a:ext cx="180975" cy="136525"/>
          </a:xfrm>
          <a:prstGeom prst="rect">
            <a:avLst/>
          </a:prstGeom>
          <a:solidFill>
            <a:schemeClr val="accent5"/>
          </a:solidFill>
          <a:ln>
            <a:noFill/>
          </a:ln>
          <a:effectLst/>
        </p:spPr>
        <p:txBody>
          <a:bodyPr vert="horz" wrap="none" lIns="17463" tIns="0" rIns="17463"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7DC57C4-DD07-4E10-A497-C7FD3EE69F59}" type="datetime'''''''''''''''''''''''''''''''''6''0'''''''''''''''">
              <a:rPr lang="en-US" altLang="en-US" sz="1000" smtClean="0">
                <a:solidFill>
                  <a:schemeClr val="bg1"/>
                </a:solidFill>
                <a:effectLst/>
                <a:latin typeface="Lato Light" panose="020F0302020204030203" pitchFamily="34" charset="0"/>
              </a:rPr>
              <a:pPr marL="0" indent="0" algn="ctr">
                <a:spcBef>
                  <a:spcPct val="0"/>
                </a:spcBef>
                <a:spcAft>
                  <a:spcPct val="0"/>
                </a:spcAft>
                <a:buNone/>
              </a:pPr>
              <a:t>60</a:t>
            </a:fld>
            <a:endParaRPr lang="en-US" sz="1000" dirty="0">
              <a:solidFill>
                <a:schemeClr val="bg1"/>
              </a:solidFill>
              <a:latin typeface="Lato Light" panose="020F0302020204030203" pitchFamily="34" charset="0"/>
            </a:endParaRPr>
          </a:p>
        </p:txBody>
      </p:sp>
      <p:sp>
        <p:nvSpPr>
          <p:cNvPr id="278" name="Text Placeholder 2">
            <a:extLst>
              <a:ext uri="{FF2B5EF4-FFF2-40B4-BE49-F238E27FC236}">
                <a16:creationId xmlns:a16="http://schemas.microsoft.com/office/drawing/2014/main" id="{E5582F58-1869-47A9-9B8D-3F23CA49C42A}"/>
              </a:ext>
            </a:extLst>
          </p:cNvPr>
          <p:cNvSpPr>
            <a:spLocks noGrp="1"/>
          </p:cNvSpPr>
          <p:nvPr>
            <p:custDataLst>
              <p:tags r:id="rId6"/>
            </p:custDataLst>
          </p:nvPr>
        </p:nvSpPr>
        <p:spPr bwMode="gray">
          <a:xfrm>
            <a:off x="425450" y="1743075"/>
            <a:ext cx="352425" cy="136525"/>
          </a:xfrm>
          <a:prstGeom prst="rect">
            <a:avLst/>
          </a:prstGeom>
          <a:solidFill>
            <a:srgbClr val="C3CFE1"/>
          </a:solidFill>
          <a:ln>
            <a:noFill/>
          </a:ln>
          <a:effectLst/>
        </p:spPr>
        <p:txBody>
          <a:bodyPr vert="horz" wrap="none" lIns="17463" tIns="0" rIns="17463"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BC9A2C1-9AE1-43A5-8615-E247A2873671}" type="datetime'''''''''''1'''''''''''''',''''''''''3''''''''''''''''''5''3'">
              <a:rPr lang="en-US" altLang="en-US" sz="1000" smtClean="0">
                <a:effectLst/>
                <a:latin typeface="Lato Light" panose="020F0302020204030203" pitchFamily="34" charset="0"/>
              </a:rPr>
              <a:pPr marL="0" indent="0" algn="ctr">
                <a:spcBef>
                  <a:spcPct val="0"/>
                </a:spcBef>
                <a:spcAft>
                  <a:spcPct val="0"/>
                </a:spcAft>
                <a:buNone/>
              </a:pPr>
              <a:t>1,353</a:t>
            </a:fld>
            <a:endParaRPr lang="en-US" sz="1000" dirty="0">
              <a:latin typeface="Lato Light" panose="020F0302020204030203" pitchFamily="34" charset="0"/>
            </a:endParaRPr>
          </a:p>
        </p:txBody>
      </p:sp>
      <p:sp>
        <p:nvSpPr>
          <p:cNvPr id="265" name="Text Placeholder 2">
            <a:extLst>
              <a:ext uri="{FF2B5EF4-FFF2-40B4-BE49-F238E27FC236}">
                <a16:creationId xmlns:a16="http://schemas.microsoft.com/office/drawing/2014/main" id="{6B25563E-2DF8-4565-ADA5-40E28F991E52}"/>
              </a:ext>
            </a:extLst>
          </p:cNvPr>
          <p:cNvSpPr>
            <a:spLocks noGrp="1"/>
          </p:cNvSpPr>
          <p:nvPr>
            <p:custDataLst>
              <p:tags r:id="rId7"/>
            </p:custDataLst>
          </p:nvPr>
        </p:nvSpPr>
        <p:spPr bwMode="gray">
          <a:xfrm>
            <a:off x="873125" y="2255838"/>
            <a:ext cx="352425" cy="136525"/>
          </a:xfrm>
          <a:prstGeom prst="rect">
            <a:avLst/>
          </a:prstGeom>
          <a:solidFill>
            <a:srgbClr val="C3CFE1"/>
          </a:solidFill>
          <a:ln>
            <a:noFill/>
          </a:ln>
          <a:effectLst/>
        </p:spPr>
        <p:txBody>
          <a:bodyPr vert="horz" wrap="none" lIns="17463" tIns="0" rIns="17463"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01C3CE6-92A9-4FB5-8849-95C690675BEB}" type="datetime'1,''''''''''''''''''''''''''''''3''5''3'''''''">
              <a:rPr lang="en-US" altLang="en-US" sz="1000" smtClean="0">
                <a:effectLst/>
                <a:latin typeface="Lato Light" panose="020F0302020204030203" pitchFamily="34" charset="0"/>
              </a:rPr>
              <a:pPr marL="0" indent="0" algn="ctr">
                <a:spcBef>
                  <a:spcPct val="0"/>
                </a:spcBef>
                <a:spcAft>
                  <a:spcPct val="0"/>
                </a:spcAft>
                <a:buNone/>
              </a:pPr>
              <a:t>1,353</a:t>
            </a:fld>
            <a:endParaRPr lang="en-US" sz="1000" dirty="0">
              <a:latin typeface="Lato Light" panose="020F0302020204030203" pitchFamily="34" charset="0"/>
            </a:endParaRPr>
          </a:p>
        </p:txBody>
      </p:sp>
      <p:sp>
        <p:nvSpPr>
          <p:cNvPr id="313" name="Text Placeholder 2">
            <a:extLst>
              <a:ext uri="{FF2B5EF4-FFF2-40B4-BE49-F238E27FC236}">
                <a16:creationId xmlns:a16="http://schemas.microsoft.com/office/drawing/2014/main" id="{788D071C-90FE-4FE6-8474-5E56C1DC607B}"/>
              </a:ext>
            </a:extLst>
          </p:cNvPr>
          <p:cNvSpPr>
            <a:spLocks noGrp="1"/>
          </p:cNvSpPr>
          <p:nvPr>
            <p:custDataLst>
              <p:tags r:id="rId8"/>
            </p:custDataLst>
          </p:nvPr>
        </p:nvSpPr>
        <p:spPr bwMode="gray">
          <a:xfrm>
            <a:off x="901700" y="3097213"/>
            <a:ext cx="296863" cy="136525"/>
          </a:xfrm>
          <a:prstGeom prst="rect">
            <a:avLst/>
          </a:prstGeom>
          <a:solidFill>
            <a:schemeClr val="accent5"/>
          </a:solidFill>
          <a:ln>
            <a:noFill/>
          </a:ln>
          <a:effectLst/>
        </p:spPr>
        <p:txBody>
          <a:bodyPr vert="horz" wrap="none" lIns="17463" tIns="0" rIns="17463"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9CEDE45-8ACD-41E4-81B1-B1B55AD023DD}" type="datetime'''''''''''''-''''''''''''''''''''''''''3''''''0''''3'''''''''">
              <a:rPr lang="en-US" altLang="en-US" sz="1000" smtClean="0">
                <a:solidFill>
                  <a:schemeClr val="bg1"/>
                </a:solidFill>
                <a:effectLst/>
                <a:latin typeface="Lato Light" panose="020F0302020204030203" pitchFamily="34" charset="0"/>
              </a:rPr>
              <a:pPr marL="0" indent="0" algn="ctr">
                <a:spcBef>
                  <a:spcPct val="0"/>
                </a:spcBef>
                <a:spcAft>
                  <a:spcPct val="0"/>
                </a:spcAft>
                <a:buNone/>
              </a:pPr>
              <a:t>-303</a:t>
            </a:fld>
            <a:endParaRPr lang="en-US" sz="1000" dirty="0">
              <a:solidFill>
                <a:schemeClr val="bg1"/>
              </a:solidFill>
              <a:latin typeface="Lato Light" panose="020F0302020204030203" pitchFamily="34" charset="0"/>
            </a:endParaRPr>
          </a:p>
        </p:txBody>
      </p:sp>
      <p:sp>
        <p:nvSpPr>
          <p:cNvPr id="249" name="Text Placeholder 2">
            <a:extLst>
              <a:ext uri="{FF2B5EF4-FFF2-40B4-BE49-F238E27FC236}">
                <a16:creationId xmlns:a16="http://schemas.microsoft.com/office/drawing/2014/main" id="{ED6182B1-7512-4B3F-88C1-1A8AF5FDC72B}"/>
              </a:ext>
            </a:extLst>
          </p:cNvPr>
          <p:cNvSpPr>
            <a:spLocks noGrp="1"/>
          </p:cNvSpPr>
          <p:nvPr>
            <p:custDataLst>
              <p:tags r:id="rId9"/>
            </p:custDataLst>
          </p:nvPr>
        </p:nvSpPr>
        <p:spPr bwMode="gray">
          <a:xfrm>
            <a:off x="1320800" y="1670050"/>
            <a:ext cx="3524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ADB22E3-376E-46AB-9086-9A6D2DE1A68C}" type="datetime'1,''''16''''''''''''''''''''''1'''''''">
              <a:rPr lang="en-US" altLang="en-US" sz="1000" smtClean="0">
                <a:latin typeface="Lato Light" panose="020F0302020204030203" pitchFamily="34" charset="0"/>
              </a:rPr>
              <a:pPr/>
              <a:t>1,161</a:t>
            </a:fld>
            <a:endParaRPr lang="en-US" sz="1000" dirty="0">
              <a:latin typeface="Lato Light" panose="020F0302020204030203" pitchFamily="34" charset="0"/>
            </a:endParaRPr>
          </a:p>
        </p:txBody>
      </p:sp>
      <p:sp>
        <p:nvSpPr>
          <p:cNvPr id="247" name="Text Placeholder 2">
            <a:extLst>
              <a:ext uri="{FF2B5EF4-FFF2-40B4-BE49-F238E27FC236}">
                <a16:creationId xmlns:a16="http://schemas.microsoft.com/office/drawing/2014/main" id="{119406A7-720A-4F61-8116-2252CB0765FE}"/>
              </a:ext>
            </a:extLst>
          </p:cNvPr>
          <p:cNvSpPr>
            <a:spLocks noGrp="1"/>
          </p:cNvSpPr>
          <p:nvPr>
            <p:custDataLst>
              <p:tags r:id="rId10"/>
            </p:custDataLst>
          </p:nvPr>
        </p:nvSpPr>
        <p:spPr bwMode="gray">
          <a:xfrm>
            <a:off x="425450" y="962025"/>
            <a:ext cx="3524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8D6A724-1CD5-4F2C-840E-C172E7B7E967}" type="datetime'''1'',''''''''''''''''''''''8''''''''5''7'''''">
              <a:rPr lang="en-US" altLang="en-US" sz="1000" smtClean="0">
                <a:latin typeface="Lato Light" panose="020F0302020204030203" pitchFamily="34" charset="0"/>
              </a:rPr>
              <a:pPr/>
              <a:t>1,857</a:t>
            </a:fld>
            <a:endParaRPr lang="en-US" sz="1000" dirty="0">
              <a:latin typeface="Lato Light" panose="020F0302020204030203" pitchFamily="34" charset="0"/>
            </a:endParaRPr>
          </a:p>
        </p:txBody>
      </p:sp>
      <p:sp>
        <p:nvSpPr>
          <p:cNvPr id="315" name="Text Placeholder 2">
            <a:extLst>
              <a:ext uri="{FF2B5EF4-FFF2-40B4-BE49-F238E27FC236}">
                <a16:creationId xmlns:a16="http://schemas.microsoft.com/office/drawing/2014/main" id="{FF83868B-30DA-4537-A7DC-81FCE964C1C8}"/>
              </a:ext>
            </a:extLst>
          </p:cNvPr>
          <p:cNvSpPr>
            <a:spLocks noGrp="1"/>
          </p:cNvSpPr>
          <p:nvPr>
            <p:custDataLst>
              <p:tags r:id="rId11"/>
            </p:custDataLst>
          </p:nvPr>
        </p:nvSpPr>
        <p:spPr bwMode="gray">
          <a:xfrm>
            <a:off x="1852613" y="2892425"/>
            <a:ext cx="180975" cy="136525"/>
          </a:xfrm>
          <a:prstGeom prst="rect">
            <a:avLst/>
          </a:prstGeom>
          <a:solidFill>
            <a:schemeClr val="accent5"/>
          </a:solidFill>
          <a:ln>
            <a:noFill/>
          </a:ln>
          <a:effectLst/>
        </p:spPr>
        <p:txBody>
          <a:bodyPr vert="horz" wrap="none" lIns="17463" tIns="0" rIns="17463"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003A2F0-3335-41D6-A998-F9EFDE6DC511}" type="datetime'''''''''''''''9''''8'''''''''''''''''''''''''''">
              <a:rPr lang="en-US" altLang="en-US" sz="1000" smtClean="0">
                <a:solidFill>
                  <a:schemeClr val="bg1"/>
                </a:solidFill>
                <a:effectLst/>
                <a:latin typeface="Lato Light" panose="020F0302020204030203" pitchFamily="34" charset="0"/>
              </a:rPr>
              <a:pPr marL="0" indent="0" algn="ctr">
                <a:spcBef>
                  <a:spcPct val="0"/>
                </a:spcBef>
                <a:spcAft>
                  <a:spcPct val="0"/>
                </a:spcAft>
                <a:buNone/>
              </a:pPr>
              <a:t>98</a:t>
            </a:fld>
            <a:endParaRPr lang="en-US" sz="1000" dirty="0">
              <a:solidFill>
                <a:schemeClr val="bg1"/>
              </a:solidFill>
              <a:latin typeface="Lato Light" panose="020F0302020204030203" pitchFamily="34" charset="0"/>
            </a:endParaRPr>
          </a:p>
        </p:txBody>
      </p:sp>
      <p:sp>
        <p:nvSpPr>
          <p:cNvPr id="263" name="Text Placeholder 2">
            <a:extLst>
              <a:ext uri="{FF2B5EF4-FFF2-40B4-BE49-F238E27FC236}">
                <a16:creationId xmlns:a16="http://schemas.microsoft.com/office/drawing/2014/main" id="{92F6C4BF-394B-4097-AE4F-5D1A010DE425}"/>
              </a:ext>
            </a:extLst>
          </p:cNvPr>
          <p:cNvSpPr>
            <a:spLocks noGrp="1"/>
          </p:cNvSpPr>
          <p:nvPr>
            <p:custDataLst>
              <p:tags r:id="rId12"/>
            </p:custDataLst>
          </p:nvPr>
        </p:nvSpPr>
        <p:spPr bwMode="gray">
          <a:xfrm>
            <a:off x="4052888" y="2054225"/>
            <a:ext cx="2540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ADC35124-BA5E-4C9F-9F06-762520BA5F1B}" type="datetime'''''''''''7''''''8''''''''''''''''''''''''3'''''">
              <a:rPr lang="en-US" altLang="en-US" sz="1000" smtClean="0">
                <a:latin typeface="Lato Light" panose="020F0302020204030203" pitchFamily="34" charset="0"/>
              </a:rPr>
              <a:pPr/>
              <a:t>783</a:t>
            </a:fld>
            <a:endParaRPr lang="en-US" sz="1000" dirty="0">
              <a:latin typeface="Lato Light" panose="020F0302020204030203" pitchFamily="34" charset="0"/>
            </a:endParaRPr>
          </a:p>
        </p:txBody>
      </p:sp>
      <p:sp>
        <p:nvSpPr>
          <p:cNvPr id="248" name="Text Placeholder 2">
            <a:extLst>
              <a:ext uri="{FF2B5EF4-FFF2-40B4-BE49-F238E27FC236}">
                <a16:creationId xmlns:a16="http://schemas.microsoft.com/office/drawing/2014/main" id="{B2F2DACC-57CF-405E-B85C-6EDAE684B7F9}"/>
              </a:ext>
            </a:extLst>
          </p:cNvPr>
          <p:cNvSpPr>
            <a:spLocks noGrp="1"/>
          </p:cNvSpPr>
          <p:nvPr>
            <p:custDataLst>
              <p:tags r:id="rId13"/>
            </p:custDataLst>
          </p:nvPr>
        </p:nvSpPr>
        <p:spPr bwMode="gray">
          <a:xfrm>
            <a:off x="873125" y="1474788"/>
            <a:ext cx="3524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DCB90E7-5B5B-43C0-B0A3-38BEBD4CDB10}" type="datetime'1'''''''''''''''''',''''''''''''0''''''''''''''''5''0'''''''">
              <a:rPr lang="en-US" altLang="en-US" sz="1000" smtClean="0">
                <a:latin typeface="Lato Light" panose="020F0302020204030203" pitchFamily="34" charset="0"/>
              </a:rPr>
              <a:pPr/>
              <a:t>1,050</a:t>
            </a:fld>
            <a:endParaRPr lang="en-US" sz="1000" dirty="0">
              <a:latin typeface="Lato Light" panose="020F0302020204030203" pitchFamily="34" charset="0"/>
            </a:endParaRPr>
          </a:p>
        </p:txBody>
      </p:sp>
      <p:sp>
        <p:nvSpPr>
          <p:cNvPr id="259" name="Text Placeholder 2">
            <a:extLst>
              <a:ext uri="{FF2B5EF4-FFF2-40B4-BE49-F238E27FC236}">
                <a16:creationId xmlns:a16="http://schemas.microsoft.com/office/drawing/2014/main" id="{1AB2AD81-9229-4B81-B4B4-098CE24E02C5}"/>
              </a:ext>
            </a:extLst>
          </p:cNvPr>
          <p:cNvSpPr>
            <a:spLocks noGrp="1"/>
          </p:cNvSpPr>
          <p:nvPr>
            <p:custDataLst>
              <p:tags r:id="rId14"/>
            </p:custDataLst>
          </p:nvPr>
        </p:nvSpPr>
        <p:spPr bwMode="gray">
          <a:xfrm>
            <a:off x="2263775" y="1924050"/>
            <a:ext cx="2540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49C360AB-62C3-4AC3-B975-E507C7E3BE4E}" type="datetime'''''9''''''1''''''''''''''''0'''''''''''''''''''''''''''">
              <a:rPr lang="en-US" altLang="en-US" sz="1000" smtClean="0">
                <a:latin typeface="Lato Light" panose="020F0302020204030203" pitchFamily="34" charset="0"/>
              </a:rPr>
              <a:pPr/>
              <a:t>910</a:t>
            </a:fld>
            <a:endParaRPr lang="en-US" sz="1000" dirty="0">
              <a:latin typeface="Lato Light" panose="020F0302020204030203" pitchFamily="34" charset="0"/>
            </a:endParaRPr>
          </a:p>
        </p:txBody>
      </p:sp>
      <p:sp>
        <p:nvSpPr>
          <p:cNvPr id="260" name="Text Placeholder 2">
            <a:extLst>
              <a:ext uri="{FF2B5EF4-FFF2-40B4-BE49-F238E27FC236}">
                <a16:creationId xmlns:a16="http://schemas.microsoft.com/office/drawing/2014/main" id="{14CDAF1A-2BEA-437F-AF9D-A65F13B86F72}"/>
              </a:ext>
            </a:extLst>
          </p:cNvPr>
          <p:cNvSpPr>
            <a:spLocks noGrp="1"/>
          </p:cNvSpPr>
          <p:nvPr>
            <p:custDataLst>
              <p:tags r:id="rId15"/>
            </p:custDataLst>
          </p:nvPr>
        </p:nvSpPr>
        <p:spPr bwMode="gray">
          <a:xfrm>
            <a:off x="2711450" y="1962150"/>
            <a:ext cx="2540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8720CB8-EBC7-4A32-A6A0-40F02D8E1B34}" type="datetime'''''''''''''''''''''''''''''''''''''''''8''''''''''7''3'">
              <a:rPr lang="en-US" altLang="en-US" sz="1000" smtClean="0">
                <a:latin typeface="Lato Light" panose="020F0302020204030203" pitchFamily="34" charset="0"/>
              </a:rPr>
              <a:pPr/>
              <a:t>873</a:t>
            </a:fld>
            <a:endParaRPr lang="en-US" sz="1000" dirty="0">
              <a:latin typeface="Lato Light" panose="020F0302020204030203" pitchFamily="34" charset="0"/>
            </a:endParaRPr>
          </a:p>
        </p:txBody>
      </p:sp>
      <p:sp>
        <p:nvSpPr>
          <p:cNvPr id="261" name="Text Placeholder 2">
            <a:extLst>
              <a:ext uri="{FF2B5EF4-FFF2-40B4-BE49-F238E27FC236}">
                <a16:creationId xmlns:a16="http://schemas.microsoft.com/office/drawing/2014/main" id="{0B372C33-C17F-40BB-BF20-6FB6E61CE484}"/>
              </a:ext>
            </a:extLst>
          </p:cNvPr>
          <p:cNvSpPr>
            <a:spLocks noGrp="1"/>
          </p:cNvSpPr>
          <p:nvPr>
            <p:custDataLst>
              <p:tags r:id="rId16"/>
            </p:custDataLst>
          </p:nvPr>
        </p:nvSpPr>
        <p:spPr bwMode="gray">
          <a:xfrm>
            <a:off x="3109913" y="1779588"/>
            <a:ext cx="3524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A3D3037F-2731-4AAA-B016-B1BDB80ABAF2}" type="datetime'''''''''''''''''''''''''1'',''''0''''5''''''''''''''''2'''">
              <a:rPr lang="en-US" altLang="en-US" sz="1000" smtClean="0">
                <a:latin typeface="Lato Light" panose="020F0302020204030203" pitchFamily="34" charset="0"/>
              </a:rPr>
              <a:pPr/>
              <a:t>1,052</a:t>
            </a:fld>
            <a:endParaRPr lang="en-US" sz="1000" dirty="0">
              <a:latin typeface="Lato Light" panose="020F0302020204030203" pitchFamily="34" charset="0"/>
            </a:endParaRPr>
          </a:p>
        </p:txBody>
      </p:sp>
      <p:sp>
        <p:nvSpPr>
          <p:cNvPr id="262" name="Text Placeholder 2">
            <a:extLst>
              <a:ext uri="{FF2B5EF4-FFF2-40B4-BE49-F238E27FC236}">
                <a16:creationId xmlns:a16="http://schemas.microsoft.com/office/drawing/2014/main" id="{6D6A9C43-9BA1-4F00-A26C-8F67CA980785}"/>
              </a:ext>
            </a:extLst>
          </p:cNvPr>
          <p:cNvSpPr>
            <a:spLocks noGrp="1"/>
          </p:cNvSpPr>
          <p:nvPr>
            <p:custDataLst>
              <p:tags r:id="rId17"/>
            </p:custDataLst>
          </p:nvPr>
        </p:nvSpPr>
        <p:spPr bwMode="gray">
          <a:xfrm>
            <a:off x="3606800" y="2155825"/>
            <a:ext cx="2540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D98C358-0361-4CF9-9BCE-E54F7C3BB854}" type="datetime'''6''''''''''''''''''8''''''3'''''''''''''''''''''''''''''''">
              <a:rPr lang="en-US" altLang="en-US" sz="1000" smtClean="0">
                <a:latin typeface="Lato Light" panose="020F0302020204030203" pitchFamily="34" charset="0"/>
              </a:rPr>
              <a:pPr/>
              <a:t>683</a:t>
            </a:fld>
            <a:endParaRPr lang="en-US" sz="1000" dirty="0">
              <a:latin typeface="Lato Light" panose="020F0302020204030203" pitchFamily="34" charset="0"/>
            </a:endParaRPr>
          </a:p>
        </p:txBody>
      </p:sp>
      <p:sp>
        <p:nvSpPr>
          <p:cNvPr id="264" name="Text Placeholder 2">
            <a:extLst>
              <a:ext uri="{FF2B5EF4-FFF2-40B4-BE49-F238E27FC236}">
                <a16:creationId xmlns:a16="http://schemas.microsoft.com/office/drawing/2014/main" id="{F247F62C-248E-4CD9-A5A0-F1F79B7C7AC7}"/>
              </a:ext>
            </a:extLst>
          </p:cNvPr>
          <p:cNvSpPr>
            <a:spLocks noGrp="1"/>
          </p:cNvSpPr>
          <p:nvPr>
            <p:custDataLst>
              <p:tags r:id="rId18"/>
            </p:custDataLst>
          </p:nvPr>
        </p:nvSpPr>
        <p:spPr bwMode="gray">
          <a:xfrm>
            <a:off x="4500563" y="2136775"/>
            <a:ext cx="2540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4B32082-4A1A-4DB5-9FF2-A900371353C2}" type="datetime'''''''''''''''7''''''''''''''0''''2'">
              <a:rPr lang="en-US" altLang="en-US" sz="1000" smtClean="0">
                <a:latin typeface="Lato Light" panose="020F0302020204030203" pitchFamily="34" charset="0"/>
              </a:rPr>
              <a:pPr/>
              <a:t>702</a:t>
            </a:fld>
            <a:endParaRPr lang="en-US" sz="1000" dirty="0">
              <a:latin typeface="Lato Light" panose="020F0302020204030203" pitchFamily="34" charset="0"/>
            </a:endParaRPr>
          </a:p>
        </p:txBody>
      </p:sp>
      <p:sp>
        <p:nvSpPr>
          <p:cNvPr id="71" name="Rectangle 70">
            <a:extLst>
              <a:ext uri="{FF2B5EF4-FFF2-40B4-BE49-F238E27FC236}">
                <a16:creationId xmlns:a16="http://schemas.microsoft.com/office/drawing/2014/main" id="{C51D1A90-47AB-40D4-A209-56E25055ABAD}"/>
              </a:ext>
            </a:extLst>
          </p:cNvPr>
          <p:cNvSpPr/>
          <p:nvPr>
            <p:custDataLst>
              <p:tags r:id="rId19"/>
            </p:custDataLst>
          </p:nvPr>
        </p:nvSpPr>
        <p:spPr bwMode="auto">
          <a:xfrm>
            <a:off x="3049588" y="1023938"/>
            <a:ext cx="179388" cy="133350"/>
          </a:xfrm>
          <a:prstGeom prst="rect">
            <a:avLst/>
          </a:prstGeom>
          <a:solidFill>
            <a:srgbClr val="C3CFE1"/>
          </a:solidFill>
          <a:ln w="635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72" name="Rectangle 71">
            <a:extLst>
              <a:ext uri="{FF2B5EF4-FFF2-40B4-BE49-F238E27FC236}">
                <a16:creationId xmlns:a16="http://schemas.microsoft.com/office/drawing/2014/main" id="{16A77ED3-C084-42FF-986B-7E61383246A7}"/>
              </a:ext>
            </a:extLst>
          </p:cNvPr>
          <p:cNvSpPr/>
          <p:nvPr>
            <p:custDataLst>
              <p:tags r:id="rId20"/>
            </p:custDataLst>
          </p:nvPr>
        </p:nvSpPr>
        <p:spPr bwMode="auto">
          <a:xfrm>
            <a:off x="3813175" y="1023938"/>
            <a:ext cx="179388" cy="133350"/>
          </a:xfrm>
          <a:prstGeom prst="rect">
            <a:avLst/>
          </a:prstGeom>
          <a:solidFill>
            <a:schemeClr val="accent5"/>
          </a:solidFill>
          <a:ln w="635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244" name="Text Placeholder 2">
            <a:extLst>
              <a:ext uri="{FF2B5EF4-FFF2-40B4-BE49-F238E27FC236}">
                <a16:creationId xmlns:a16="http://schemas.microsoft.com/office/drawing/2014/main" id="{DAF98B6B-A0BA-4136-BEFD-066DC157A66E}"/>
              </a:ext>
            </a:extLst>
          </p:cNvPr>
          <p:cNvSpPr>
            <a:spLocks noGrp="1"/>
          </p:cNvSpPr>
          <p:nvPr>
            <p:custDataLst>
              <p:tags r:id="rId21"/>
            </p:custDataLst>
          </p:nvPr>
        </p:nvSpPr>
        <p:spPr bwMode="auto">
          <a:xfrm>
            <a:off x="3279775" y="1031875"/>
            <a:ext cx="4318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6FCE56C6-8EE5-4299-BBED-B210B2F8F742}" type="datetime'''Re''t''''''u''''r''''''''''''''''''''''''''n''''s'''">
              <a:rPr lang="en-US" altLang="en-US" sz="1000" smtClean="0">
                <a:latin typeface="Lato Light" panose="020F0302020204030203" pitchFamily="34" charset="0"/>
              </a:rPr>
              <a:pPr marL="0" indent="0">
                <a:spcBef>
                  <a:spcPct val="0"/>
                </a:spcBef>
                <a:spcAft>
                  <a:spcPct val="0"/>
                </a:spcAft>
                <a:buNone/>
              </a:pPr>
              <a:t>Returns</a:t>
            </a:fld>
            <a:endParaRPr lang="en-US" sz="1000" dirty="0">
              <a:latin typeface="Lato Light" panose="020F0302020204030203" pitchFamily="34" charset="0"/>
            </a:endParaRPr>
          </a:p>
        </p:txBody>
      </p:sp>
      <p:sp>
        <p:nvSpPr>
          <p:cNvPr id="245" name="Text Placeholder 2">
            <a:extLst>
              <a:ext uri="{FF2B5EF4-FFF2-40B4-BE49-F238E27FC236}">
                <a16:creationId xmlns:a16="http://schemas.microsoft.com/office/drawing/2014/main" id="{EA90786D-FCBE-4C30-9A2D-7F7AECAE6891}"/>
              </a:ext>
            </a:extLst>
          </p:cNvPr>
          <p:cNvSpPr>
            <a:spLocks noGrp="1"/>
          </p:cNvSpPr>
          <p:nvPr>
            <p:custDataLst>
              <p:tags r:id="rId22"/>
            </p:custDataLst>
          </p:nvPr>
        </p:nvSpPr>
        <p:spPr bwMode="auto">
          <a:xfrm>
            <a:off x="4043363" y="1031875"/>
            <a:ext cx="7588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7AF555A9-EDC5-40B6-9943-61AD73C730F1}" type="datetime'''''A''''''cti''v''e ''''''''''O''r''''''d''''er''''''s'''">
              <a:rPr lang="en-US" altLang="en-US" sz="1000" smtClean="0">
                <a:latin typeface="Lato Light" panose="020F0302020204030203" pitchFamily="34" charset="0"/>
              </a:rPr>
              <a:pPr marL="0" indent="0">
                <a:spcBef>
                  <a:spcPct val="0"/>
                </a:spcBef>
                <a:spcAft>
                  <a:spcPct val="0"/>
                </a:spcAft>
                <a:buNone/>
              </a:pPr>
              <a:t>Active Orders</a:t>
            </a:fld>
            <a:endParaRPr lang="en-US" sz="1000" dirty="0">
              <a:latin typeface="Lato Light" panose="020F0302020204030203" pitchFamily="34" charset="0"/>
            </a:endParaRPr>
          </a:p>
        </p:txBody>
      </p:sp>
      <p:graphicFrame>
        <p:nvGraphicFramePr>
          <p:cNvPr id="510" name="Chart 509">
            <a:extLst>
              <a:ext uri="{FF2B5EF4-FFF2-40B4-BE49-F238E27FC236}">
                <a16:creationId xmlns:a16="http://schemas.microsoft.com/office/drawing/2014/main" id="{29950983-9A7C-41DA-A5EB-D8336AAA9027}"/>
              </a:ext>
            </a:extLst>
          </p:cNvPr>
          <p:cNvGraphicFramePr/>
          <p:nvPr>
            <p:custDataLst>
              <p:tags r:id="rId23"/>
            </p:custDataLst>
            <p:extLst>
              <p:ext uri="{D42A27DB-BD31-4B8C-83A1-F6EECF244321}">
                <p14:modId xmlns:p14="http://schemas.microsoft.com/office/powerpoint/2010/main" val="1918956971"/>
              </p:ext>
            </p:extLst>
          </p:nvPr>
        </p:nvGraphicFramePr>
        <p:xfrm>
          <a:off x="5327650" y="996950"/>
          <a:ext cx="4281488" cy="2362200"/>
        </p:xfrm>
        <a:graphic>
          <a:graphicData uri="http://schemas.openxmlformats.org/drawingml/2006/chart">
            <c:chart xmlns:c="http://schemas.openxmlformats.org/drawingml/2006/chart" xmlns:r="http://schemas.openxmlformats.org/officeDocument/2006/relationships" r:id="rId58"/>
          </a:graphicData>
        </a:graphic>
      </p:graphicFrame>
      <p:cxnSp>
        <p:nvCxnSpPr>
          <p:cNvPr id="31" name="Straight Connector 30">
            <a:extLst>
              <a:ext uri="{FF2B5EF4-FFF2-40B4-BE49-F238E27FC236}">
                <a16:creationId xmlns:a16="http://schemas.microsoft.com/office/drawing/2014/main" id="{5E99C3E2-11FC-463F-9C67-32E0FB602E79}"/>
              </a:ext>
            </a:extLst>
          </p:cNvPr>
          <p:cNvCxnSpPr/>
          <p:nvPr>
            <p:custDataLst>
              <p:tags r:id="rId24"/>
            </p:custDataLst>
          </p:nvPr>
        </p:nvCxnSpPr>
        <p:spPr bwMode="gray">
          <a:xfrm>
            <a:off x="8102600" y="1338263"/>
            <a:ext cx="127000" cy="0"/>
          </a:xfrm>
          <a:prstGeom prst="line">
            <a:avLst/>
          </a:prstGeom>
          <a:ln w="3175" cap="rnd" cmpd="sng" algn="ctr">
            <a:solidFill>
              <a:schemeClr val="accent2"/>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5C783BE3-66F0-4A36-A32D-850335DC7A71}"/>
              </a:ext>
            </a:extLst>
          </p:cNvPr>
          <p:cNvCxnSpPr/>
          <p:nvPr>
            <p:custDataLst>
              <p:tags r:id="rId25"/>
            </p:custDataLst>
          </p:nvPr>
        </p:nvCxnSpPr>
        <p:spPr bwMode="gray">
          <a:xfrm>
            <a:off x="8104188" y="1173163"/>
            <a:ext cx="123825" cy="0"/>
          </a:xfrm>
          <a:prstGeom prst="line">
            <a:avLst/>
          </a:prstGeom>
          <a:ln w="19050" cap="rnd" cmpd="sng" algn="ctr">
            <a:solidFill>
              <a:schemeClr val="accent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79" name="Text Placeholder 2">
            <a:extLst>
              <a:ext uri="{FF2B5EF4-FFF2-40B4-BE49-F238E27FC236}">
                <a16:creationId xmlns:a16="http://schemas.microsoft.com/office/drawing/2014/main" id="{CA67740A-FB09-469E-A764-D30B5EF317BA}"/>
              </a:ext>
            </a:extLst>
          </p:cNvPr>
          <p:cNvSpPr>
            <a:spLocks noGrp="1"/>
          </p:cNvSpPr>
          <p:nvPr>
            <p:custDataLst>
              <p:tags r:id="rId26"/>
            </p:custDataLst>
          </p:nvPr>
        </p:nvSpPr>
        <p:spPr bwMode="auto">
          <a:xfrm>
            <a:off x="8288338" y="1125538"/>
            <a:ext cx="94932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525C276F-BAF6-413C-BD1F-AD12C1CF2B44}" type="datetime'Return'''''' t''o'''' ''Or''''''d''''er'' ''R''''''ati''o'">
              <a:rPr lang="en-US" altLang="en-US" sz="800" smtClean="0">
                <a:latin typeface="Lato Light" panose="020F0302020204030203" pitchFamily="34" charset="0"/>
              </a:rPr>
              <a:pPr/>
              <a:t>Return to Order Ratio</a:t>
            </a:fld>
            <a:endParaRPr lang="en-US" sz="800" dirty="0">
              <a:latin typeface="Lato Light" panose="020F0302020204030203" pitchFamily="34" charset="0"/>
            </a:endParaRPr>
          </a:p>
        </p:txBody>
      </p:sp>
      <p:sp>
        <p:nvSpPr>
          <p:cNvPr id="241" name="Text Placeholder 2">
            <a:extLst>
              <a:ext uri="{FF2B5EF4-FFF2-40B4-BE49-F238E27FC236}">
                <a16:creationId xmlns:a16="http://schemas.microsoft.com/office/drawing/2014/main" id="{A601F3B3-74AF-462E-97CF-F13645722F23}"/>
              </a:ext>
            </a:extLst>
          </p:cNvPr>
          <p:cNvSpPr>
            <a:spLocks noGrp="1"/>
          </p:cNvSpPr>
          <p:nvPr>
            <p:custDataLst>
              <p:tags r:id="rId27"/>
            </p:custDataLst>
          </p:nvPr>
        </p:nvSpPr>
        <p:spPr bwMode="auto">
          <a:xfrm>
            <a:off x="8288338" y="1290638"/>
            <a:ext cx="77311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2FD37185-E921-44BC-A1C0-1868526F1592}" type="datetime'A''v''''er''''a''''g''e ''''D''''''''i''''sco''u''nt'''''">
              <a:rPr lang="en-US" altLang="en-US" sz="800" smtClean="0">
                <a:latin typeface="Lato Light" panose="020F0302020204030203" pitchFamily="34" charset="0"/>
              </a:rPr>
              <a:pPr/>
              <a:t>Average Discount</a:t>
            </a:fld>
            <a:endParaRPr lang="en-US" sz="800" dirty="0">
              <a:latin typeface="Lato Light" panose="020F0302020204030203" pitchFamily="34" charset="0"/>
            </a:endParaRPr>
          </a:p>
        </p:txBody>
      </p:sp>
      <p:grpSp>
        <p:nvGrpSpPr>
          <p:cNvPr id="284" name="Group 283">
            <a:extLst>
              <a:ext uri="{FF2B5EF4-FFF2-40B4-BE49-F238E27FC236}">
                <a16:creationId xmlns:a16="http://schemas.microsoft.com/office/drawing/2014/main" id="{C3F6EB08-3062-44D2-9F7B-5CD162EC03C4}"/>
              </a:ext>
            </a:extLst>
          </p:cNvPr>
          <p:cNvGrpSpPr/>
          <p:nvPr/>
        </p:nvGrpSpPr>
        <p:grpSpPr>
          <a:xfrm>
            <a:off x="326322" y="3449638"/>
            <a:ext cx="4598988" cy="2662396"/>
            <a:chOff x="294224" y="604838"/>
            <a:chExt cx="4657189" cy="2749550"/>
          </a:xfrm>
        </p:grpSpPr>
        <p:sp>
          <p:nvSpPr>
            <p:cNvPr id="285" name="Rectangle 284">
              <a:extLst>
                <a:ext uri="{FF2B5EF4-FFF2-40B4-BE49-F238E27FC236}">
                  <a16:creationId xmlns:a16="http://schemas.microsoft.com/office/drawing/2014/main" id="{C467ACE1-5CD5-4DE7-BDF2-7E1FAFC1566C}"/>
                </a:ext>
              </a:extLst>
            </p:cNvPr>
            <p:cNvSpPr/>
            <p:nvPr/>
          </p:nvSpPr>
          <p:spPr>
            <a:xfrm>
              <a:off x="294224" y="604838"/>
              <a:ext cx="4657189" cy="24444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Lato Light" panose="020F0502020204030203"/>
                </a:rPr>
                <a:t>Returns vs Total Orders  - Bottom 10 Categories</a:t>
              </a:r>
              <a:endParaRPr lang="en-ZM" sz="1200" b="1" dirty="0">
                <a:latin typeface="Lato Light" panose="020F0502020204030203"/>
              </a:endParaRPr>
            </a:p>
          </p:txBody>
        </p:sp>
        <p:sp>
          <p:nvSpPr>
            <p:cNvPr id="286" name="Rectangle 285">
              <a:extLst>
                <a:ext uri="{FF2B5EF4-FFF2-40B4-BE49-F238E27FC236}">
                  <a16:creationId xmlns:a16="http://schemas.microsoft.com/office/drawing/2014/main" id="{4A5EAC26-9A5A-4CF2-8566-0AB49BB98BBD}"/>
                </a:ext>
              </a:extLst>
            </p:cNvPr>
            <p:cNvSpPr/>
            <p:nvPr/>
          </p:nvSpPr>
          <p:spPr>
            <a:xfrm>
              <a:off x="294224" y="839788"/>
              <a:ext cx="4657189" cy="2514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ZM" sz="1200" b="1">
                <a:latin typeface="Lato Light" panose="020F0502020204030203"/>
              </a:endParaRPr>
            </a:p>
          </p:txBody>
        </p:sp>
      </p:grpSp>
      <p:graphicFrame>
        <p:nvGraphicFramePr>
          <p:cNvPr id="378" name="Chart 377">
            <a:extLst>
              <a:ext uri="{FF2B5EF4-FFF2-40B4-BE49-F238E27FC236}">
                <a16:creationId xmlns:a16="http://schemas.microsoft.com/office/drawing/2014/main" id="{A1CAE620-8D2A-4D99-999F-40CAD5A8842F}"/>
              </a:ext>
            </a:extLst>
          </p:cNvPr>
          <p:cNvGraphicFramePr/>
          <p:nvPr>
            <p:custDataLst>
              <p:tags r:id="rId28"/>
            </p:custDataLst>
            <p:extLst>
              <p:ext uri="{D42A27DB-BD31-4B8C-83A1-F6EECF244321}">
                <p14:modId xmlns:p14="http://schemas.microsoft.com/office/powerpoint/2010/main" val="1002767637"/>
              </p:ext>
            </p:extLst>
          </p:nvPr>
        </p:nvGraphicFramePr>
        <p:xfrm>
          <a:off x="322263" y="3749675"/>
          <a:ext cx="4638675" cy="2360613"/>
        </p:xfrm>
        <a:graphic>
          <a:graphicData uri="http://schemas.openxmlformats.org/drawingml/2006/chart">
            <c:chart xmlns:c="http://schemas.openxmlformats.org/drawingml/2006/chart" xmlns:r="http://schemas.openxmlformats.org/officeDocument/2006/relationships" r:id="rId59"/>
          </a:graphicData>
        </a:graphic>
      </p:graphicFrame>
      <p:sp>
        <p:nvSpPr>
          <p:cNvPr id="309" name="Text Placeholder 2">
            <a:extLst>
              <a:ext uri="{FF2B5EF4-FFF2-40B4-BE49-F238E27FC236}">
                <a16:creationId xmlns:a16="http://schemas.microsoft.com/office/drawing/2014/main" id="{63E6276D-7725-4B63-A113-4FCBBCAC248F}"/>
              </a:ext>
            </a:extLst>
          </p:cNvPr>
          <p:cNvSpPr>
            <a:spLocks noGrp="1"/>
          </p:cNvSpPr>
          <p:nvPr>
            <p:custDataLst>
              <p:tags r:id="rId29"/>
            </p:custDataLst>
          </p:nvPr>
        </p:nvSpPr>
        <p:spPr bwMode="gray">
          <a:xfrm>
            <a:off x="2362200" y="4967288"/>
            <a:ext cx="1079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5696540-B7D3-4C44-A246-F080F0E000CA}" type="datetime'''''''''''''9'''''''''''''''''''''''''">
              <a:rPr lang="en-US" altLang="en-US" sz="1000" smtClean="0"/>
              <a:pPr/>
              <a:t>9</a:t>
            </a:fld>
            <a:endParaRPr lang="en-US" sz="1000" dirty="0">
              <a:latin typeface="Lato Light" panose="020F0302020204030203" pitchFamily="34" charset="0"/>
            </a:endParaRPr>
          </a:p>
        </p:txBody>
      </p:sp>
      <p:sp>
        <p:nvSpPr>
          <p:cNvPr id="372" name="Text Placeholder 2">
            <a:extLst>
              <a:ext uri="{FF2B5EF4-FFF2-40B4-BE49-F238E27FC236}">
                <a16:creationId xmlns:a16="http://schemas.microsoft.com/office/drawing/2014/main" id="{D8BAAB55-10A5-442B-8FBB-C503A98DC03D}"/>
              </a:ext>
            </a:extLst>
          </p:cNvPr>
          <p:cNvSpPr>
            <a:spLocks noGrp="1"/>
          </p:cNvSpPr>
          <p:nvPr>
            <p:custDataLst>
              <p:tags r:id="rId30"/>
            </p:custDataLst>
          </p:nvPr>
        </p:nvSpPr>
        <p:spPr bwMode="gray">
          <a:xfrm>
            <a:off x="1084263" y="5294313"/>
            <a:ext cx="107950" cy="136525"/>
          </a:xfrm>
          <a:prstGeom prst="rect">
            <a:avLst/>
          </a:prstGeom>
          <a:solidFill>
            <a:srgbClr val="C3CFE1"/>
          </a:solidFill>
          <a:ln>
            <a:noFill/>
          </a:ln>
          <a:effectLst/>
        </p:spPr>
        <p:txBody>
          <a:bodyPr vert="horz" wrap="none" lIns="17463" tIns="0" rIns="17463"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C13F3F1-C4B8-4407-88FF-FDDB26F2A6C1}" type="datetime'0'''''''''''''''''''''''''''''''''''''''''">
              <a:rPr lang="en-US" altLang="en-US" sz="1000" smtClean="0">
                <a:effectLst/>
              </a:rPr>
              <a:pPr/>
              <a:t>0</a:t>
            </a:fld>
            <a:endParaRPr lang="en-US" sz="1000" dirty="0">
              <a:latin typeface="Lato Light" panose="020F0302020204030203" pitchFamily="34" charset="0"/>
            </a:endParaRPr>
          </a:p>
        </p:txBody>
      </p:sp>
      <p:sp>
        <p:nvSpPr>
          <p:cNvPr id="310" name="Text Placeholder 2">
            <a:extLst>
              <a:ext uri="{FF2B5EF4-FFF2-40B4-BE49-F238E27FC236}">
                <a16:creationId xmlns:a16="http://schemas.microsoft.com/office/drawing/2014/main" id="{1B4A9BFB-FA5A-42A6-B554-68FBA55C1AEC}"/>
              </a:ext>
            </a:extLst>
          </p:cNvPr>
          <p:cNvSpPr>
            <a:spLocks noGrp="1"/>
          </p:cNvSpPr>
          <p:nvPr>
            <p:custDataLst>
              <p:tags r:id="rId31"/>
            </p:custDataLst>
          </p:nvPr>
        </p:nvSpPr>
        <p:spPr bwMode="gray">
          <a:xfrm>
            <a:off x="2773364" y="4735513"/>
            <a:ext cx="180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677A453-C29B-496F-9321-DA98E5C00BF1}" type="datetime'''1''''''1'''">
              <a:rPr lang="en-US" altLang="en-US" sz="1000" smtClean="0"/>
              <a:pPr/>
              <a:t>11</a:t>
            </a:fld>
            <a:endParaRPr lang="en-US" sz="1000" dirty="0">
              <a:latin typeface="Lato Light" panose="020F0302020204030203" pitchFamily="34" charset="0"/>
            </a:endParaRPr>
          </a:p>
        </p:txBody>
      </p:sp>
      <p:sp>
        <p:nvSpPr>
          <p:cNvPr id="293" name="Text Placeholder 2">
            <a:extLst>
              <a:ext uri="{FF2B5EF4-FFF2-40B4-BE49-F238E27FC236}">
                <a16:creationId xmlns:a16="http://schemas.microsoft.com/office/drawing/2014/main" id="{750A3D97-54B5-4296-AD54-E9496E508300}"/>
              </a:ext>
            </a:extLst>
          </p:cNvPr>
          <p:cNvSpPr>
            <a:spLocks noGrp="1"/>
          </p:cNvSpPr>
          <p:nvPr>
            <p:custDataLst>
              <p:tags r:id="rId32"/>
            </p:custDataLst>
          </p:nvPr>
        </p:nvSpPr>
        <p:spPr bwMode="gray">
          <a:xfrm>
            <a:off x="636588" y="5360988"/>
            <a:ext cx="107950" cy="136525"/>
          </a:xfrm>
          <a:prstGeom prst="rect">
            <a:avLst/>
          </a:prstGeom>
          <a:solidFill>
            <a:srgbClr val="C3CFE1"/>
          </a:solidFill>
          <a:ln>
            <a:noFill/>
          </a:ln>
          <a:effectLst/>
        </p:spPr>
        <p:txBody>
          <a:bodyPr vert="horz" wrap="none" lIns="17463" tIns="0" rIns="17463"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969F8A3-3426-42B7-AB58-03853321A942}" type="datetime'''''''''''''''''0'''''''''''''''''">
              <a:rPr lang="en-US" altLang="en-US" sz="1000" smtClean="0">
                <a:effectLst/>
              </a:rPr>
              <a:pPr marL="0" indent="0" algn="ctr">
                <a:spcBef>
                  <a:spcPct val="0"/>
                </a:spcBef>
                <a:spcAft>
                  <a:spcPct val="0"/>
                </a:spcAft>
                <a:buNone/>
              </a:pPr>
              <a:t>0</a:t>
            </a:fld>
            <a:endParaRPr lang="en-US" sz="1000" dirty="0">
              <a:latin typeface="Lato Light" panose="020F0302020204030203" pitchFamily="34" charset="0"/>
            </a:endParaRPr>
          </a:p>
        </p:txBody>
      </p:sp>
      <p:sp>
        <p:nvSpPr>
          <p:cNvPr id="296" name="Text Placeholder 2">
            <a:extLst>
              <a:ext uri="{FF2B5EF4-FFF2-40B4-BE49-F238E27FC236}">
                <a16:creationId xmlns:a16="http://schemas.microsoft.com/office/drawing/2014/main" id="{B1088CDD-3366-4CAB-B2D1-C5C71F727500}"/>
              </a:ext>
            </a:extLst>
          </p:cNvPr>
          <p:cNvSpPr>
            <a:spLocks noGrp="1"/>
          </p:cNvSpPr>
          <p:nvPr>
            <p:custDataLst>
              <p:tags r:id="rId33"/>
            </p:custDataLst>
          </p:nvPr>
        </p:nvSpPr>
        <p:spPr bwMode="gray">
          <a:xfrm>
            <a:off x="958850" y="5327650"/>
            <a:ext cx="107950" cy="136525"/>
          </a:xfrm>
          <a:prstGeom prst="rect">
            <a:avLst/>
          </a:prstGeom>
          <a:solidFill>
            <a:schemeClr val="accent5"/>
          </a:solidFill>
          <a:ln>
            <a:noFill/>
          </a:ln>
          <a:effectLst/>
        </p:spPr>
        <p:txBody>
          <a:bodyPr vert="horz" wrap="none" lIns="17463" tIns="0" rIns="17463"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1748CD9-2F8A-4921-B84B-F0E72162B07E}" type="datetime'''''''''''''''''''2'''''''''''''''''''''''''">
              <a:rPr lang="en-US" altLang="en-US" sz="1000" smtClean="0">
                <a:solidFill>
                  <a:schemeClr val="bg1"/>
                </a:solidFill>
                <a:effectLst/>
              </a:rPr>
              <a:pPr/>
              <a:t>2</a:t>
            </a:fld>
            <a:endParaRPr lang="en-US" sz="1000" dirty="0">
              <a:solidFill>
                <a:schemeClr val="bg1"/>
              </a:solidFill>
              <a:latin typeface="Lato Light" panose="020F0302020204030203" pitchFamily="34" charset="0"/>
            </a:endParaRPr>
          </a:p>
        </p:txBody>
      </p:sp>
      <p:sp>
        <p:nvSpPr>
          <p:cNvPr id="322" name="Text Placeholder 2">
            <a:extLst>
              <a:ext uri="{FF2B5EF4-FFF2-40B4-BE49-F238E27FC236}">
                <a16:creationId xmlns:a16="http://schemas.microsoft.com/office/drawing/2014/main" id="{682619BF-D4C6-4C92-B2C9-FC34FDCCE9B1}"/>
              </a:ext>
            </a:extLst>
          </p:cNvPr>
          <p:cNvSpPr>
            <a:spLocks noGrp="1"/>
          </p:cNvSpPr>
          <p:nvPr>
            <p:custDataLst>
              <p:tags r:id="rId34"/>
            </p:custDataLst>
          </p:nvPr>
        </p:nvSpPr>
        <p:spPr bwMode="gray">
          <a:xfrm>
            <a:off x="511175" y="5360988"/>
            <a:ext cx="107950" cy="136525"/>
          </a:xfrm>
          <a:prstGeom prst="rect">
            <a:avLst/>
          </a:prstGeom>
          <a:solidFill>
            <a:schemeClr val="accent5"/>
          </a:solidFill>
          <a:ln>
            <a:noFill/>
          </a:ln>
          <a:effectLst/>
        </p:spPr>
        <p:txBody>
          <a:bodyPr vert="horz" wrap="none" lIns="17463" tIns="0" rIns="17463"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05B321F5-BEF4-487A-963C-F1AFA63F5CE7}" type="datetime'0'''''''''''''''''''''''''''''''''''''''''''''''''''">
              <a:rPr lang="en-US" altLang="en-US" sz="1000" smtClean="0">
                <a:solidFill>
                  <a:schemeClr val="bg1"/>
                </a:solidFill>
                <a:effectLst/>
                <a:latin typeface="Lato Light" panose="020F0302020204030203" pitchFamily="34" charset="0"/>
              </a:rPr>
              <a:pPr marL="0" indent="0" algn="ctr">
                <a:spcBef>
                  <a:spcPct val="0"/>
                </a:spcBef>
                <a:spcAft>
                  <a:spcPct val="0"/>
                </a:spcAft>
                <a:buNone/>
              </a:pPr>
              <a:t>0</a:t>
            </a:fld>
            <a:endParaRPr lang="en-US" sz="1000" dirty="0">
              <a:solidFill>
                <a:schemeClr val="bg1"/>
              </a:solidFill>
              <a:latin typeface="Lato Light" panose="020F0302020204030203" pitchFamily="34" charset="0"/>
            </a:endParaRPr>
          </a:p>
        </p:txBody>
      </p:sp>
      <p:sp>
        <p:nvSpPr>
          <p:cNvPr id="376" name="Text Placeholder 2">
            <a:extLst>
              <a:ext uri="{FF2B5EF4-FFF2-40B4-BE49-F238E27FC236}">
                <a16:creationId xmlns:a16="http://schemas.microsoft.com/office/drawing/2014/main" id="{BB3EE007-9BDE-4247-B698-B723E12CE0E4}"/>
              </a:ext>
            </a:extLst>
          </p:cNvPr>
          <p:cNvSpPr>
            <a:spLocks noGrp="1"/>
          </p:cNvSpPr>
          <p:nvPr>
            <p:custDataLst>
              <p:tags r:id="rId35"/>
            </p:custDataLst>
          </p:nvPr>
        </p:nvSpPr>
        <p:spPr bwMode="gray">
          <a:xfrm>
            <a:off x="1406525" y="5327650"/>
            <a:ext cx="107950" cy="136525"/>
          </a:xfrm>
          <a:prstGeom prst="rect">
            <a:avLst/>
          </a:prstGeom>
          <a:solidFill>
            <a:schemeClr val="accent5"/>
          </a:solidFill>
          <a:ln>
            <a:noFill/>
          </a:ln>
          <a:effectLst/>
        </p:spPr>
        <p:txBody>
          <a:bodyPr vert="horz" wrap="none" lIns="17463" tIns="0" rIns="17463"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AC50341-031E-4352-9012-006C8FF26F6C}" type="datetime'''''2'''''''">
              <a:rPr lang="en-US" altLang="en-US" sz="1000" smtClean="0">
                <a:solidFill>
                  <a:schemeClr val="bg1"/>
                </a:solidFill>
                <a:effectLst/>
                <a:latin typeface="Lato Light" panose="020F0302020204030203" pitchFamily="34" charset="0"/>
              </a:rPr>
              <a:pPr marL="0" indent="0" algn="ctr">
                <a:spcBef>
                  <a:spcPct val="0"/>
                </a:spcBef>
                <a:spcAft>
                  <a:spcPct val="0"/>
                </a:spcAft>
                <a:buNone/>
              </a:pPr>
              <a:t>2</a:t>
            </a:fld>
            <a:endParaRPr lang="en-US" sz="1000" dirty="0">
              <a:solidFill>
                <a:schemeClr val="bg1"/>
              </a:solidFill>
              <a:latin typeface="Lato Light" panose="020F0302020204030203" pitchFamily="34" charset="0"/>
            </a:endParaRPr>
          </a:p>
        </p:txBody>
      </p:sp>
      <p:sp>
        <p:nvSpPr>
          <p:cNvPr id="295" name="Text Placeholder 2">
            <a:extLst>
              <a:ext uri="{FF2B5EF4-FFF2-40B4-BE49-F238E27FC236}">
                <a16:creationId xmlns:a16="http://schemas.microsoft.com/office/drawing/2014/main" id="{1DA1CE7E-09B2-49B6-9C29-264E1967EFBE}"/>
              </a:ext>
            </a:extLst>
          </p:cNvPr>
          <p:cNvSpPr>
            <a:spLocks noGrp="1"/>
          </p:cNvSpPr>
          <p:nvPr>
            <p:custDataLst>
              <p:tags r:id="rId36"/>
            </p:custDataLst>
          </p:nvPr>
        </p:nvSpPr>
        <p:spPr bwMode="gray">
          <a:xfrm>
            <a:off x="1020763" y="5157788"/>
            <a:ext cx="1079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A176DEC8-C780-4D21-B459-FC74556EB028}" type="datetime'''''''''''''''''''''2'''''''''''''''''''''">
              <a:rPr lang="en-US" altLang="en-US" sz="1000" smtClean="0"/>
              <a:pPr/>
              <a:t>2</a:t>
            </a:fld>
            <a:endParaRPr lang="en-US" sz="1000" dirty="0">
              <a:latin typeface="Lato Light" panose="020F0302020204030203" pitchFamily="34" charset="0"/>
            </a:endParaRPr>
          </a:p>
        </p:txBody>
      </p:sp>
      <p:sp>
        <p:nvSpPr>
          <p:cNvPr id="377" name="Text Placeholder 2">
            <a:extLst>
              <a:ext uri="{FF2B5EF4-FFF2-40B4-BE49-F238E27FC236}">
                <a16:creationId xmlns:a16="http://schemas.microsoft.com/office/drawing/2014/main" id="{7EACD4D6-AA37-4A33-91A0-C41A08D957D5}"/>
              </a:ext>
            </a:extLst>
          </p:cNvPr>
          <p:cNvSpPr>
            <a:spLocks noGrp="1"/>
          </p:cNvSpPr>
          <p:nvPr>
            <p:custDataLst>
              <p:tags r:id="rId37"/>
            </p:custDataLst>
          </p:nvPr>
        </p:nvSpPr>
        <p:spPr bwMode="gray">
          <a:xfrm>
            <a:off x="4598988" y="5327650"/>
            <a:ext cx="107950" cy="136525"/>
          </a:xfrm>
          <a:prstGeom prst="rect">
            <a:avLst/>
          </a:prstGeom>
          <a:solidFill>
            <a:schemeClr val="accent5"/>
          </a:solidFill>
          <a:ln>
            <a:noFill/>
          </a:ln>
          <a:effectLst/>
        </p:spPr>
        <p:txBody>
          <a:bodyPr vert="horz" wrap="none" lIns="17463" tIns="0" rIns="17463"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C175961-9B8E-403E-8A70-074B00C0B4E0}" type="datetime'''''''''''2'">
              <a:rPr lang="en-US" altLang="en-US" sz="1000" smtClean="0">
                <a:solidFill>
                  <a:schemeClr val="bg1"/>
                </a:solidFill>
                <a:effectLst/>
                <a:latin typeface="Lato Light" panose="020F0302020204030203" pitchFamily="34" charset="0"/>
              </a:rPr>
              <a:pPr marL="0" indent="0" algn="ctr">
                <a:spcBef>
                  <a:spcPct val="0"/>
                </a:spcBef>
                <a:spcAft>
                  <a:spcPct val="0"/>
                </a:spcAft>
                <a:buNone/>
              </a:pPr>
              <a:t>2</a:t>
            </a:fld>
            <a:endParaRPr lang="en-US" sz="1000" dirty="0">
              <a:solidFill>
                <a:schemeClr val="bg1"/>
              </a:solidFill>
              <a:latin typeface="Lato Light" panose="020F0302020204030203" pitchFamily="34" charset="0"/>
            </a:endParaRPr>
          </a:p>
        </p:txBody>
      </p:sp>
      <p:sp>
        <p:nvSpPr>
          <p:cNvPr id="289" name="Text Placeholder 2">
            <a:extLst>
              <a:ext uri="{FF2B5EF4-FFF2-40B4-BE49-F238E27FC236}">
                <a16:creationId xmlns:a16="http://schemas.microsoft.com/office/drawing/2014/main" id="{2155860D-DDFD-4EE7-8A64-C31967E1B73E}"/>
              </a:ext>
            </a:extLst>
          </p:cNvPr>
          <p:cNvSpPr>
            <a:spLocks noGrp="1"/>
          </p:cNvSpPr>
          <p:nvPr>
            <p:custDataLst>
              <p:tags r:id="rId38"/>
            </p:custDataLst>
          </p:nvPr>
        </p:nvSpPr>
        <p:spPr bwMode="gray">
          <a:xfrm>
            <a:off x="573088" y="5224463"/>
            <a:ext cx="1079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AF4C524-2E46-4DB1-89A8-A2B7A04BC867}" type="datetime'''''''''''''''''0'''''''''''''''''''''''''''''''''''">
              <a:rPr lang="en-US" altLang="en-US" sz="1000" smtClean="0"/>
              <a:pPr/>
              <a:t>0</a:t>
            </a:fld>
            <a:endParaRPr lang="en-US" sz="1000" dirty="0">
              <a:latin typeface="Lato Light" panose="020F0302020204030203" pitchFamily="34" charset="0"/>
            </a:endParaRPr>
          </a:p>
        </p:txBody>
      </p:sp>
      <p:sp>
        <p:nvSpPr>
          <p:cNvPr id="294" name="Text Placeholder 2">
            <a:extLst>
              <a:ext uri="{FF2B5EF4-FFF2-40B4-BE49-F238E27FC236}">
                <a16:creationId xmlns:a16="http://schemas.microsoft.com/office/drawing/2014/main" id="{6528661C-183B-4039-94A1-5B3020D0B2B9}"/>
              </a:ext>
            </a:extLst>
          </p:cNvPr>
          <p:cNvSpPr>
            <a:spLocks noGrp="1"/>
          </p:cNvSpPr>
          <p:nvPr>
            <p:custDataLst>
              <p:tags r:id="rId39"/>
            </p:custDataLst>
          </p:nvPr>
        </p:nvSpPr>
        <p:spPr bwMode="gray">
          <a:xfrm>
            <a:off x="1468438" y="5033963"/>
            <a:ext cx="1079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CE9AC82-F66F-428D-A5E1-5AFAE12B942C}" type="datetime'''''''''''''''''''7'''''''''''''''''''''''''''''''''''''''">
              <a:rPr lang="en-US" altLang="en-US" sz="1000" smtClean="0"/>
              <a:pPr/>
              <a:t>7</a:t>
            </a:fld>
            <a:endParaRPr lang="en-US" sz="1000" dirty="0">
              <a:latin typeface="Lato Light" panose="020F0302020204030203" pitchFamily="34" charset="0"/>
            </a:endParaRPr>
          </a:p>
        </p:txBody>
      </p:sp>
      <p:sp>
        <p:nvSpPr>
          <p:cNvPr id="307" name="Text Placeholder 2">
            <a:extLst>
              <a:ext uri="{FF2B5EF4-FFF2-40B4-BE49-F238E27FC236}">
                <a16:creationId xmlns:a16="http://schemas.microsoft.com/office/drawing/2014/main" id="{3D23E34D-E8CC-474E-ABB4-879D3D0A3915}"/>
              </a:ext>
            </a:extLst>
          </p:cNvPr>
          <p:cNvSpPr>
            <a:spLocks noGrp="1"/>
          </p:cNvSpPr>
          <p:nvPr>
            <p:custDataLst>
              <p:tags r:id="rId40"/>
            </p:custDataLst>
          </p:nvPr>
        </p:nvSpPr>
        <p:spPr bwMode="gray">
          <a:xfrm>
            <a:off x="1914525" y="4635500"/>
            <a:ext cx="1079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4F15C7D2-4B9A-4D1C-82DA-F0EAA9A6DC26}" type="datetime'''''''''''''''''''''''''''''''''''''''''''''''''''''''''7'''">
              <a:rPr lang="en-US" altLang="en-US" sz="1000" smtClean="0"/>
              <a:pPr/>
              <a:t>7</a:t>
            </a:fld>
            <a:endParaRPr lang="en-US" sz="1000" dirty="0">
              <a:latin typeface="Lato Light" panose="020F0302020204030203" pitchFamily="34" charset="0"/>
            </a:endParaRPr>
          </a:p>
        </p:txBody>
      </p:sp>
      <p:sp>
        <p:nvSpPr>
          <p:cNvPr id="311" name="Text Placeholder 2">
            <a:extLst>
              <a:ext uri="{FF2B5EF4-FFF2-40B4-BE49-F238E27FC236}">
                <a16:creationId xmlns:a16="http://schemas.microsoft.com/office/drawing/2014/main" id="{752F7528-BFE1-46C1-986D-4B01AAAA4317}"/>
              </a:ext>
            </a:extLst>
          </p:cNvPr>
          <p:cNvSpPr>
            <a:spLocks noGrp="1"/>
          </p:cNvSpPr>
          <p:nvPr>
            <p:custDataLst>
              <p:tags r:id="rId41"/>
            </p:custDataLst>
          </p:nvPr>
        </p:nvSpPr>
        <p:spPr bwMode="gray">
          <a:xfrm>
            <a:off x="3221039" y="3836988"/>
            <a:ext cx="180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12F126A-4569-4B92-BE86-2DED79B7E22E}" type="datetime'''''''''2''''''''''''''''''''''''''''5'''''''''''''''''''''''">
              <a:rPr lang="en-US" altLang="en-US" sz="1000" smtClean="0"/>
              <a:pPr/>
              <a:t>25</a:t>
            </a:fld>
            <a:endParaRPr lang="en-US" sz="1000" dirty="0">
              <a:latin typeface="Lato Light" panose="020F0302020204030203" pitchFamily="34" charset="0"/>
            </a:endParaRPr>
          </a:p>
        </p:txBody>
      </p:sp>
      <p:sp>
        <p:nvSpPr>
          <p:cNvPr id="290" name="Text Placeholder 2">
            <a:extLst>
              <a:ext uri="{FF2B5EF4-FFF2-40B4-BE49-F238E27FC236}">
                <a16:creationId xmlns:a16="http://schemas.microsoft.com/office/drawing/2014/main" id="{2F7A196D-C888-4814-BCD8-7D5380AEC63D}"/>
              </a:ext>
            </a:extLst>
          </p:cNvPr>
          <p:cNvSpPr>
            <a:spLocks noGrp="1"/>
          </p:cNvSpPr>
          <p:nvPr>
            <p:custDataLst>
              <p:tags r:id="rId42"/>
            </p:custDataLst>
          </p:nvPr>
        </p:nvSpPr>
        <p:spPr bwMode="gray">
          <a:xfrm>
            <a:off x="3668714" y="4368800"/>
            <a:ext cx="180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C1C0F683-EF9B-4A3F-B9E0-0246B6100BD7}" type="datetime'''''''''''''''2''''''''''''''''''''''''7'''''''''''''">
              <a:rPr lang="en-US" altLang="en-US" sz="1000" smtClean="0"/>
              <a:pPr/>
              <a:t>27</a:t>
            </a:fld>
            <a:endParaRPr lang="en-US" sz="1000" dirty="0">
              <a:latin typeface="Lato Light" panose="020F0302020204030203" pitchFamily="34" charset="0"/>
            </a:endParaRPr>
          </a:p>
        </p:txBody>
      </p:sp>
      <p:sp>
        <p:nvSpPr>
          <p:cNvPr id="312" name="Text Placeholder 2">
            <a:extLst>
              <a:ext uri="{FF2B5EF4-FFF2-40B4-BE49-F238E27FC236}">
                <a16:creationId xmlns:a16="http://schemas.microsoft.com/office/drawing/2014/main" id="{6C91F211-FF6E-4DC0-A54A-2FDB343C81B6}"/>
              </a:ext>
            </a:extLst>
          </p:cNvPr>
          <p:cNvSpPr>
            <a:spLocks noGrp="1"/>
          </p:cNvSpPr>
          <p:nvPr>
            <p:custDataLst>
              <p:tags r:id="rId43"/>
            </p:custDataLst>
          </p:nvPr>
        </p:nvSpPr>
        <p:spPr bwMode="gray">
          <a:xfrm>
            <a:off x="4114801" y="3670300"/>
            <a:ext cx="180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4D564F76-2185-4156-B5C5-6352E3A18ABA}" type="datetime'3''''''''''''''''''''''2'''''''''''''''''''''''''''">
              <a:rPr lang="en-US" altLang="en-US" sz="1000" smtClean="0"/>
              <a:pPr/>
              <a:t>32</a:t>
            </a:fld>
            <a:endParaRPr lang="en-US" sz="1000" dirty="0">
              <a:latin typeface="Lato Light" panose="020F0302020204030203" pitchFamily="34" charset="0"/>
            </a:endParaRPr>
          </a:p>
        </p:txBody>
      </p:sp>
      <p:sp>
        <p:nvSpPr>
          <p:cNvPr id="314" name="Text Placeholder 2">
            <a:extLst>
              <a:ext uri="{FF2B5EF4-FFF2-40B4-BE49-F238E27FC236}">
                <a16:creationId xmlns:a16="http://schemas.microsoft.com/office/drawing/2014/main" id="{794F629C-2AAF-42F2-A51A-9F229CDF91A5}"/>
              </a:ext>
            </a:extLst>
          </p:cNvPr>
          <p:cNvSpPr>
            <a:spLocks noGrp="1"/>
          </p:cNvSpPr>
          <p:nvPr>
            <p:custDataLst>
              <p:tags r:id="rId44"/>
            </p:custDataLst>
          </p:nvPr>
        </p:nvSpPr>
        <p:spPr bwMode="gray">
          <a:xfrm>
            <a:off x="4562475" y="4135438"/>
            <a:ext cx="180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D1C15FD-0FCA-45A8-BF20-29C947CFEA48}" type="datetime'''''''''''3''4'''''''''''''''''''''''''''''''''''">
              <a:rPr lang="en-US" altLang="en-US" sz="1000" smtClean="0"/>
              <a:pPr/>
              <a:t>34</a:t>
            </a:fld>
            <a:endParaRPr lang="en-US" sz="1000" dirty="0">
              <a:latin typeface="Lato Light" panose="020F0302020204030203" pitchFamily="34" charset="0"/>
            </a:endParaRPr>
          </a:p>
        </p:txBody>
      </p:sp>
      <p:sp>
        <p:nvSpPr>
          <p:cNvPr id="316" name="Rectangle 315">
            <a:extLst>
              <a:ext uri="{FF2B5EF4-FFF2-40B4-BE49-F238E27FC236}">
                <a16:creationId xmlns:a16="http://schemas.microsoft.com/office/drawing/2014/main" id="{0BB525CE-57A1-4F2E-8A22-935A7BD3FFFF}"/>
              </a:ext>
            </a:extLst>
          </p:cNvPr>
          <p:cNvSpPr/>
          <p:nvPr>
            <p:custDataLst>
              <p:tags r:id="rId45"/>
            </p:custDataLst>
          </p:nvPr>
        </p:nvSpPr>
        <p:spPr bwMode="auto">
          <a:xfrm>
            <a:off x="455613" y="3776663"/>
            <a:ext cx="179388" cy="133350"/>
          </a:xfrm>
          <a:prstGeom prst="rect">
            <a:avLst/>
          </a:prstGeom>
          <a:solidFill>
            <a:srgbClr val="C3CFE1"/>
          </a:solidFill>
          <a:ln w="635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317" name="Rectangle 316">
            <a:extLst>
              <a:ext uri="{FF2B5EF4-FFF2-40B4-BE49-F238E27FC236}">
                <a16:creationId xmlns:a16="http://schemas.microsoft.com/office/drawing/2014/main" id="{CA397A97-D7A5-4B89-9B5C-0FF4ABC541A9}"/>
              </a:ext>
            </a:extLst>
          </p:cNvPr>
          <p:cNvSpPr/>
          <p:nvPr>
            <p:custDataLst>
              <p:tags r:id="rId46"/>
            </p:custDataLst>
          </p:nvPr>
        </p:nvSpPr>
        <p:spPr bwMode="auto">
          <a:xfrm>
            <a:off x="455613" y="3971925"/>
            <a:ext cx="179388" cy="133350"/>
          </a:xfrm>
          <a:prstGeom prst="rect">
            <a:avLst/>
          </a:prstGeom>
          <a:solidFill>
            <a:schemeClr val="accent5"/>
          </a:solidFill>
          <a:ln w="6350" cap="flat" cmpd="sng" algn="ctr">
            <a:no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318" name="Text Placeholder 2">
            <a:extLst>
              <a:ext uri="{FF2B5EF4-FFF2-40B4-BE49-F238E27FC236}">
                <a16:creationId xmlns:a16="http://schemas.microsoft.com/office/drawing/2014/main" id="{615F9806-9CE2-4BF5-B220-E046A1733909}"/>
              </a:ext>
            </a:extLst>
          </p:cNvPr>
          <p:cNvSpPr>
            <a:spLocks noGrp="1"/>
          </p:cNvSpPr>
          <p:nvPr>
            <p:custDataLst>
              <p:tags r:id="rId47"/>
            </p:custDataLst>
          </p:nvPr>
        </p:nvSpPr>
        <p:spPr bwMode="auto">
          <a:xfrm>
            <a:off x="685800" y="3784600"/>
            <a:ext cx="4318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E723081E-EB11-40C5-AEB6-68BB6D233114}" type="datetime'''''''Re''''''''t''''''''''u''''''''r''''''''ns'''''''''''''">
              <a:rPr lang="en-US" altLang="en-US" sz="1000" smtClean="0"/>
              <a:pPr/>
              <a:t>Returns</a:t>
            </a:fld>
            <a:endParaRPr lang="en-US" sz="1000" dirty="0">
              <a:latin typeface="Lato Light" panose="020F0302020204030203" pitchFamily="34" charset="0"/>
            </a:endParaRPr>
          </a:p>
        </p:txBody>
      </p:sp>
      <p:sp>
        <p:nvSpPr>
          <p:cNvPr id="319" name="Text Placeholder 2">
            <a:extLst>
              <a:ext uri="{FF2B5EF4-FFF2-40B4-BE49-F238E27FC236}">
                <a16:creationId xmlns:a16="http://schemas.microsoft.com/office/drawing/2014/main" id="{6735E454-87E5-496B-A438-902DE11F78E1}"/>
              </a:ext>
            </a:extLst>
          </p:cNvPr>
          <p:cNvSpPr>
            <a:spLocks noGrp="1"/>
          </p:cNvSpPr>
          <p:nvPr>
            <p:custDataLst>
              <p:tags r:id="rId48"/>
            </p:custDataLst>
          </p:nvPr>
        </p:nvSpPr>
        <p:spPr bwMode="auto">
          <a:xfrm>
            <a:off x="685800" y="3979863"/>
            <a:ext cx="7588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AAADBF36-FF34-46AC-BA3A-D01FF5000874}" type="datetime'''''''''''''A''''''c''ti''''v''e ''''Or''''de''''r''''s'''''">
              <a:rPr lang="en-US" altLang="en-US" sz="1000" smtClean="0"/>
              <a:pPr/>
              <a:t>Active Orders</a:t>
            </a:fld>
            <a:endParaRPr lang="en-US" sz="1000" dirty="0">
              <a:latin typeface="Lato Light" panose="020F0302020204030203" pitchFamily="34" charset="0"/>
            </a:endParaRPr>
          </a:p>
        </p:txBody>
      </p:sp>
      <p:grpSp>
        <p:nvGrpSpPr>
          <p:cNvPr id="434" name="Group 433">
            <a:extLst>
              <a:ext uri="{FF2B5EF4-FFF2-40B4-BE49-F238E27FC236}">
                <a16:creationId xmlns:a16="http://schemas.microsoft.com/office/drawing/2014/main" id="{AB8DBB2E-1818-45F9-8C8E-8A72AC9C034F}"/>
              </a:ext>
            </a:extLst>
          </p:cNvPr>
          <p:cNvGrpSpPr/>
          <p:nvPr/>
        </p:nvGrpSpPr>
        <p:grpSpPr>
          <a:xfrm>
            <a:off x="5056982" y="3438526"/>
            <a:ext cx="4605339" cy="2679904"/>
            <a:chOff x="329728" y="794134"/>
            <a:chExt cx="4663619" cy="2767796"/>
          </a:xfrm>
        </p:grpSpPr>
        <p:sp>
          <p:nvSpPr>
            <p:cNvPr id="435" name="Rectangle 434">
              <a:extLst>
                <a:ext uri="{FF2B5EF4-FFF2-40B4-BE49-F238E27FC236}">
                  <a16:creationId xmlns:a16="http://schemas.microsoft.com/office/drawing/2014/main" id="{778DC2F9-107A-4941-801E-726035316187}"/>
                </a:ext>
              </a:extLst>
            </p:cNvPr>
            <p:cNvSpPr/>
            <p:nvPr/>
          </p:nvSpPr>
          <p:spPr>
            <a:xfrm>
              <a:off x="336158" y="794134"/>
              <a:ext cx="4657189" cy="24444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Lato Light" panose="020F0502020204030203"/>
                </a:rPr>
                <a:t>Active Orders by Category Rank</a:t>
              </a:r>
              <a:endParaRPr lang="en-ZM" sz="1200" b="1" dirty="0">
                <a:latin typeface="Lato Light" panose="020F0502020204030203"/>
              </a:endParaRPr>
            </a:p>
          </p:txBody>
        </p:sp>
        <p:sp>
          <p:nvSpPr>
            <p:cNvPr id="436" name="Rectangle 435">
              <a:extLst>
                <a:ext uri="{FF2B5EF4-FFF2-40B4-BE49-F238E27FC236}">
                  <a16:creationId xmlns:a16="http://schemas.microsoft.com/office/drawing/2014/main" id="{96A3AEF8-7533-4903-B407-A18B9E61A8BA}"/>
                </a:ext>
              </a:extLst>
            </p:cNvPr>
            <p:cNvSpPr/>
            <p:nvPr/>
          </p:nvSpPr>
          <p:spPr>
            <a:xfrm>
              <a:off x="329728" y="1047330"/>
              <a:ext cx="4657189" cy="2514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ZM" sz="1200" b="1">
                <a:latin typeface="Lato Light" panose="020F0502020204030203"/>
              </a:endParaRPr>
            </a:p>
          </p:txBody>
        </p:sp>
      </p:grpSp>
      <p:graphicFrame>
        <p:nvGraphicFramePr>
          <p:cNvPr id="508" name="Chart 507">
            <a:extLst>
              <a:ext uri="{FF2B5EF4-FFF2-40B4-BE49-F238E27FC236}">
                <a16:creationId xmlns:a16="http://schemas.microsoft.com/office/drawing/2014/main" id="{52E75CF2-9316-4AA3-BE08-4360D8F5A6B0}"/>
              </a:ext>
            </a:extLst>
          </p:cNvPr>
          <p:cNvGraphicFramePr/>
          <p:nvPr>
            <p:custDataLst>
              <p:tags r:id="rId49"/>
            </p:custDataLst>
            <p:extLst>
              <p:ext uri="{D42A27DB-BD31-4B8C-83A1-F6EECF244321}">
                <p14:modId xmlns:p14="http://schemas.microsoft.com/office/powerpoint/2010/main" val="45587927"/>
              </p:ext>
            </p:extLst>
          </p:nvPr>
        </p:nvGraphicFramePr>
        <p:xfrm>
          <a:off x="5091113" y="3690938"/>
          <a:ext cx="4548187" cy="2335212"/>
        </p:xfrm>
        <a:graphic>
          <a:graphicData uri="http://schemas.openxmlformats.org/drawingml/2006/chart">
            <c:chart xmlns:c="http://schemas.openxmlformats.org/drawingml/2006/chart" xmlns:r="http://schemas.openxmlformats.org/officeDocument/2006/relationships" r:id="rId60"/>
          </a:graphicData>
        </a:graphic>
      </p:graphicFrame>
      <p:sp>
        <p:nvSpPr>
          <p:cNvPr id="464" name="Text Placeholder 2">
            <a:extLst>
              <a:ext uri="{FF2B5EF4-FFF2-40B4-BE49-F238E27FC236}">
                <a16:creationId xmlns:a16="http://schemas.microsoft.com/office/drawing/2014/main" id="{72138C36-872A-4C97-9317-BAE7DC3BEED8}"/>
              </a:ext>
            </a:extLst>
          </p:cNvPr>
          <p:cNvSpPr>
            <a:spLocks noGrp="1"/>
          </p:cNvSpPr>
          <p:nvPr>
            <p:custDataLst>
              <p:tags r:id="rId50"/>
            </p:custDataLst>
          </p:nvPr>
        </p:nvSpPr>
        <p:spPr bwMode="auto">
          <a:xfrm>
            <a:off x="5337175" y="5976938"/>
            <a:ext cx="714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3600F10-18AB-484F-A75C-07EB39B4AF65}" type="datetime'''''''''''''''''''''''''''''''''''''''''''''''''1'''">
              <a:rPr lang="en-US" altLang="en-US" sz="800" smtClean="0">
                <a:latin typeface="Lato Light" panose="020F0302020204030203" pitchFamily="34" charset="0"/>
              </a:rPr>
              <a:pPr/>
              <a:t>1</a:t>
            </a:fld>
            <a:endParaRPr lang="en-US" sz="800" dirty="0">
              <a:latin typeface="Lato Light" panose="020F0302020204030203" pitchFamily="34" charset="0"/>
            </a:endParaRPr>
          </a:p>
        </p:txBody>
      </p:sp>
      <p:sp>
        <p:nvSpPr>
          <p:cNvPr id="493" name="Text Placeholder 2">
            <a:extLst>
              <a:ext uri="{FF2B5EF4-FFF2-40B4-BE49-F238E27FC236}">
                <a16:creationId xmlns:a16="http://schemas.microsoft.com/office/drawing/2014/main" id="{03E38C34-B3F7-43F7-A11F-97ACA622AAB6}"/>
              </a:ext>
            </a:extLst>
          </p:cNvPr>
          <p:cNvSpPr>
            <a:spLocks noGrp="1"/>
          </p:cNvSpPr>
          <p:nvPr>
            <p:custDataLst>
              <p:tags r:id="rId51"/>
            </p:custDataLst>
          </p:nvPr>
        </p:nvSpPr>
        <p:spPr bwMode="auto">
          <a:xfrm>
            <a:off x="7240588" y="5976938"/>
            <a:ext cx="247650"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D0D398FF-AE26-4B0A-B5F2-B489C1A4F9DA}" type="datetime'''''''''1''''''''''''''''''''''''1''''''67'''''''''''">
              <a:rPr lang="en-US" altLang="en-US" sz="800" smtClean="0">
                <a:latin typeface="Lato Light" panose="020F0302020204030203" pitchFamily="34" charset="0"/>
              </a:rPr>
              <a:pPr/>
              <a:t>1167</a:t>
            </a:fld>
            <a:endParaRPr lang="en-US" sz="800" dirty="0">
              <a:latin typeface="Lato Light" panose="020F0302020204030203" pitchFamily="34" charset="0"/>
            </a:endParaRPr>
          </a:p>
        </p:txBody>
      </p:sp>
      <p:sp>
        <p:nvSpPr>
          <p:cNvPr id="491" name="Text Placeholder 2">
            <a:extLst>
              <a:ext uri="{FF2B5EF4-FFF2-40B4-BE49-F238E27FC236}">
                <a16:creationId xmlns:a16="http://schemas.microsoft.com/office/drawing/2014/main" id="{2A06EBEE-D426-4B91-A02F-70CD43E1CC33}"/>
              </a:ext>
            </a:extLst>
          </p:cNvPr>
          <p:cNvSpPr>
            <a:spLocks noGrp="1"/>
          </p:cNvSpPr>
          <p:nvPr>
            <p:custDataLst>
              <p:tags r:id="rId52"/>
            </p:custDataLst>
          </p:nvPr>
        </p:nvSpPr>
        <p:spPr bwMode="auto">
          <a:xfrm>
            <a:off x="9232900" y="5976938"/>
            <a:ext cx="247650"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13247DD1-275F-444B-BDDC-54B4F402CD33}" type="datetime'2''''''''''''1''''''''3''''''9'''''''''''''''''''''''''''''''">
              <a:rPr lang="en-US" altLang="en-US" sz="800" smtClean="0">
                <a:latin typeface="Lato Light" panose="020F0302020204030203" pitchFamily="34" charset="0"/>
              </a:rPr>
              <a:pPr/>
              <a:t>2139</a:t>
            </a:fld>
            <a:endParaRPr lang="en-US" sz="800" dirty="0">
              <a:latin typeface="Lato Light" panose="020F0302020204030203" pitchFamily="34" charset="0"/>
            </a:endParaRPr>
          </a:p>
        </p:txBody>
      </p:sp>
      <p:sp>
        <p:nvSpPr>
          <p:cNvPr id="511" name="TextBox 510">
            <a:extLst>
              <a:ext uri="{FF2B5EF4-FFF2-40B4-BE49-F238E27FC236}">
                <a16:creationId xmlns:a16="http://schemas.microsoft.com/office/drawing/2014/main" id="{F771EDCD-487C-4FE0-AB56-BEA2490E48B9}"/>
              </a:ext>
            </a:extLst>
          </p:cNvPr>
          <p:cNvSpPr txBox="1"/>
          <p:nvPr/>
        </p:nvSpPr>
        <p:spPr>
          <a:xfrm>
            <a:off x="5727162" y="1001464"/>
            <a:ext cx="2191288" cy="215444"/>
          </a:xfrm>
          <a:prstGeom prst="rect">
            <a:avLst/>
          </a:prstGeom>
          <a:noFill/>
        </p:spPr>
        <p:txBody>
          <a:bodyPr wrap="square" rtlCol="0">
            <a:spAutoFit/>
          </a:bodyPr>
          <a:lstStyle/>
          <a:p>
            <a:r>
              <a:rPr lang="en-US" sz="800" dirty="0">
                <a:latin typeface="Lato Light" panose="020F0302020204030203" pitchFamily="34" charset="0"/>
              </a:rPr>
              <a:t>73% of the orders made were returned.</a:t>
            </a:r>
          </a:p>
        </p:txBody>
      </p:sp>
    </p:spTree>
    <p:extLst>
      <p:ext uri="{BB962C8B-B14F-4D97-AF65-F5344CB8AC3E}">
        <p14:creationId xmlns:p14="http://schemas.microsoft.com/office/powerpoint/2010/main" val="1758962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C252353-E120-4966-BF1B-3044B2CBF03C}"/>
              </a:ext>
            </a:extLst>
          </p:cNvPr>
          <p:cNvGraphicFramePr>
            <a:graphicFrameLocks noChangeAspect="1"/>
          </p:cNvGraphicFramePr>
          <p:nvPr>
            <p:custDataLst>
              <p:tags r:id="rId1"/>
            </p:custDataLst>
            <p:extLst>
              <p:ext uri="{D42A27DB-BD31-4B8C-83A1-F6EECF244321}">
                <p14:modId xmlns:p14="http://schemas.microsoft.com/office/powerpoint/2010/main" val="28051792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2" imgW="622" imgH="623" progId="TCLayout.ActiveDocument.1">
                  <p:embed/>
                </p:oleObj>
              </mc:Choice>
              <mc:Fallback>
                <p:oleObj name="think-cell Slide" r:id="rId92" imgW="622" imgH="623" progId="TCLayout.ActiveDocument.1">
                  <p:embed/>
                  <p:pic>
                    <p:nvPicPr>
                      <p:cNvPr id="5" name="Object 4" hidden="1">
                        <a:extLst>
                          <a:ext uri="{FF2B5EF4-FFF2-40B4-BE49-F238E27FC236}">
                            <a16:creationId xmlns:a16="http://schemas.microsoft.com/office/drawing/2014/main" id="{4C252353-E120-4966-BF1B-3044B2CBF03C}"/>
                          </a:ext>
                        </a:extLst>
                      </p:cNvPr>
                      <p:cNvPicPr/>
                      <p:nvPr/>
                    </p:nvPicPr>
                    <p:blipFill>
                      <a:blip r:embed="rId9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1B2C95A-16D5-4821-B6BB-23DAC9C47F7F}"/>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000" b="1" i="1">
              <a:latin typeface="Roboto" panose="02000000000000000000" pitchFamily="2" charset="0"/>
              <a:ea typeface="Roboto" panose="02000000000000000000" pitchFamily="2" charset="0"/>
              <a:cs typeface="+mj-cs"/>
              <a:sym typeface="Roboto" panose="02000000000000000000" pitchFamily="2" charset="0"/>
            </a:endParaRPr>
          </a:p>
        </p:txBody>
      </p:sp>
      <p:sp>
        <p:nvSpPr>
          <p:cNvPr id="2" name="Title 1">
            <a:extLst>
              <a:ext uri="{FF2B5EF4-FFF2-40B4-BE49-F238E27FC236}">
                <a16:creationId xmlns:a16="http://schemas.microsoft.com/office/drawing/2014/main" id="{7419811D-67F4-485D-B129-5DF003FF346A}"/>
              </a:ext>
            </a:extLst>
          </p:cNvPr>
          <p:cNvSpPr>
            <a:spLocks noGrp="1"/>
          </p:cNvSpPr>
          <p:nvPr>
            <p:ph type="title"/>
          </p:nvPr>
        </p:nvSpPr>
        <p:spPr>
          <a:xfrm>
            <a:off x="247650" y="166522"/>
            <a:ext cx="8812267" cy="276999"/>
          </a:xfrm>
        </p:spPr>
        <p:txBody>
          <a:bodyPr vert="horz"/>
          <a:lstStyle/>
          <a:p>
            <a:r>
              <a:rPr lang="en-US" sz="2000" dirty="0">
                <a:latin typeface="Roboto" panose="02000000000000000000"/>
              </a:rPr>
              <a:t>Orders Summary: Orders and Returns</a:t>
            </a:r>
            <a:endParaRPr lang="en-ZM" sz="2000" dirty="0">
              <a:latin typeface="Roboto" panose="02000000000000000000"/>
            </a:endParaRPr>
          </a:p>
        </p:txBody>
      </p:sp>
      <p:sp>
        <p:nvSpPr>
          <p:cNvPr id="12" name="Rectangle 11">
            <a:extLst>
              <a:ext uri="{FF2B5EF4-FFF2-40B4-BE49-F238E27FC236}">
                <a16:creationId xmlns:a16="http://schemas.microsoft.com/office/drawing/2014/main" id="{003EFD5E-F0B1-4AB5-B54E-9DFEB587DD4B}"/>
              </a:ext>
            </a:extLst>
          </p:cNvPr>
          <p:cNvSpPr/>
          <p:nvPr/>
        </p:nvSpPr>
        <p:spPr>
          <a:xfrm>
            <a:off x="5087937" y="3451225"/>
            <a:ext cx="4657189" cy="23177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200" b="1" dirty="0">
                <a:latin typeface="Lato Light" panose="020F0502020204030203"/>
              </a:rPr>
              <a:t>Returns by Category Rank</a:t>
            </a:r>
            <a:endParaRPr lang="en-ZM" sz="1200" b="1" dirty="0">
              <a:latin typeface="Lato Light" panose="020F0502020204030203"/>
            </a:endParaRPr>
          </a:p>
        </p:txBody>
      </p:sp>
      <p:sp>
        <p:nvSpPr>
          <p:cNvPr id="13" name="Rectangle 12">
            <a:extLst>
              <a:ext uri="{FF2B5EF4-FFF2-40B4-BE49-F238E27FC236}">
                <a16:creationId xmlns:a16="http://schemas.microsoft.com/office/drawing/2014/main" id="{83D36AC8-9C33-4A52-8A3A-635D1695C021}"/>
              </a:ext>
            </a:extLst>
          </p:cNvPr>
          <p:cNvSpPr/>
          <p:nvPr/>
        </p:nvSpPr>
        <p:spPr>
          <a:xfrm>
            <a:off x="5087937" y="3686175"/>
            <a:ext cx="4657189" cy="2514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ZM" sz="1200" b="1">
              <a:latin typeface="Lato Light" panose="020F0502020204030203"/>
            </a:endParaRPr>
          </a:p>
        </p:txBody>
      </p:sp>
      <p:grpSp>
        <p:nvGrpSpPr>
          <p:cNvPr id="127" name="Group 126">
            <a:extLst>
              <a:ext uri="{FF2B5EF4-FFF2-40B4-BE49-F238E27FC236}">
                <a16:creationId xmlns:a16="http://schemas.microsoft.com/office/drawing/2014/main" id="{CBEC1D60-7F6B-4E18-9A26-575D6C62F2E7}"/>
              </a:ext>
            </a:extLst>
          </p:cNvPr>
          <p:cNvGrpSpPr/>
          <p:nvPr/>
        </p:nvGrpSpPr>
        <p:grpSpPr>
          <a:xfrm>
            <a:off x="294225" y="691992"/>
            <a:ext cx="4598988" cy="2662396"/>
            <a:chOff x="294224" y="604838"/>
            <a:chExt cx="4657189" cy="2749550"/>
          </a:xfrm>
        </p:grpSpPr>
        <p:sp>
          <p:nvSpPr>
            <p:cNvPr id="128" name="Rectangle 127">
              <a:extLst>
                <a:ext uri="{FF2B5EF4-FFF2-40B4-BE49-F238E27FC236}">
                  <a16:creationId xmlns:a16="http://schemas.microsoft.com/office/drawing/2014/main" id="{08065037-D8DF-4042-8072-AAA0FA1F5E49}"/>
                </a:ext>
              </a:extLst>
            </p:cNvPr>
            <p:cNvSpPr/>
            <p:nvPr/>
          </p:nvSpPr>
          <p:spPr>
            <a:xfrm>
              <a:off x="294224" y="604838"/>
              <a:ext cx="4657189" cy="24444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Lato Light" panose="020F0502020204030203"/>
                </a:rPr>
                <a:t>Overall Percentage Return to Order by Rank</a:t>
              </a:r>
              <a:endParaRPr lang="en-ZM" sz="1200" b="1" dirty="0">
                <a:latin typeface="Lato Light" panose="020F0502020204030203"/>
              </a:endParaRPr>
            </a:p>
          </p:txBody>
        </p:sp>
        <p:sp>
          <p:nvSpPr>
            <p:cNvPr id="129" name="Rectangle 128">
              <a:extLst>
                <a:ext uri="{FF2B5EF4-FFF2-40B4-BE49-F238E27FC236}">
                  <a16:creationId xmlns:a16="http://schemas.microsoft.com/office/drawing/2014/main" id="{70791344-F9F9-42F3-A27D-FFEF81164B16}"/>
                </a:ext>
              </a:extLst>
            </p:cNvPr>
            <p:cNvSpPr/>
            <p:nvPr/>
          </p:nvSpPr>
          <p:spPr>
            <a:xfrm>
              <a:off x="294224" y="839788"/>
              <a:ext cx="4657189" cy="2514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ZM" sz="1200" b="1">
                <a:latin typeface="Lato Light" panose="020F0502020204030203"/>
              </a:endParaRPr>
            </a:p>
          </p:txBody>
        </p:sp>
      </p:grpSp>
      <p:grpSp>
        <p:nvGrpSpPr>
          <p:cNvPr id="152" name="Group 151">
            <a:extLst>
              <a:ext uri="{FF2B5EF4-FFF2-40B4-BE49-F238E27FC236}">
                <a16:creationId xmlns:a16="http://schemas.microsoft.com/office/drawing/2014/main" id="{76AB20C0-2F63-43CF-B323-A6D2A1CED032}"/>
              </a:ext>
            </a:extLst>
          </p:cNvPr>
          <p:cNvGrpSpPr/>
          <p:nvPr/>
        </p:nvGrpSpPr>
        <p:grpSpPr>
          <a:xfrm>
            <a:off x="5087938" y="691992"/>
            <a:ext cx="4657725" cy="2662396"/>
            <a:chOff x="294224" y="604838"/>
            <a:chExt cx="4657189" cy="2749550"/>
          </a:xfrm>
        </p:grpSpPr>
        <p:sp>
          <p:nvSpPr>
            <p:cNvPr id="153" name="Rectangle 152">
              <a:extLst>
                <a:ext uri="{FF2B5EF4-FFF2-40B4-BE49-F238E27FC236}">
                  <a16:creationId xmlns:a16="http://schemas.microsoft.com/office/drawing/2014/main" id="{CABD50D3-6FB3-4CAF-AADA-85207B7107E1}"/>
                </a:ext>
              </a:extLst>
            </p:cNvPr>
            <p:cNvSpPr/>
            <p:nvPr/>
          </p:nvSpPr>
          <p:spPr>
            <a:xfrm>
              <a:off x="294224" y="604838"/>
              <a:ext cx="4657189" cy="24444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Lato Light" panose="020F0502020204030203"/>
                </a:rPr>
                <a:t>Revenue by Discount Criteria – </a:t>
              </a:r>
              <a:r>
                <a:rPr lang="en-US" sz="1000" b="1" dirty="0">
                  <a:latin typeface="Lato Light" panose="020F0502020204030203"/>
                </a:rPr>
                <a:t>Top Ten Orders by Category</a:t>
              </a:r>
              <a:endParaRPr lang="en-ZM" sz="1000" b="1" dirty="0">
                <a:latin typeface="Lato Light" panose="020F0502020204030203"/>
              </a:endParaRPr>
            </a:p>
          </p:txBody>
        </p:sp>
        <p:sp>
          <p:nvSpPr>
            <p:cNvPr id="154" name="Rectangle 153">
              <a:extLst>
                <a:ext uri="{FF2B5EF4-FFF2-40B4-BE49-F238E27FC236}">
                  <a16:creationId xmlns:a16="http://schemas.microsoft.com/office/drawing/2014/main" id="{D39CB4CA-1DD1-42E7-ADB0-871078339C96}"/>
                </a:ext>
              </a:extLst>
            </p:cNvPr>
            <p:cNvSpPr/>
            <p:nvPr/>
          </p:nvSpPr>
          <p:spPr>
            <a:xfrm>
              <a:off x="294224" y="839788"/>
              <a:ext cx="4657189" cy="2514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ZM" sz="1200" b="1">
                <a:latin typeface="Lato Light" panose="020F0502020204030203"/>
              </a:endParaRPr>
            </a:p>
          </p:txBody>
        </p:sp>
      </p:grpSp>
      <p:sp>
        <p:nvSpPr>
          <p:cNvPr id="379" name="Rectangle 378" hidden="1">
            <a:extLst>
              <a:ext uri="{FF2B5EF4-FFF2-40B4-BE49-F238E27FC236}">
                <a16:creationId xmlns:a16="http://schemas.microsoft.com/office/drawing/2014/main" id="{FB8E2CBC-DB0C-41D0-BF78-BB0213CF8F1A}"/>
              </a:ext>
            </a:extLst>
          </p:cNvPr>
          <p:cNvSpPr/>
          <p:nvPr/>
        </p:nvSpPr>
        <p:spPr>
          <a:xfrm>
            <a:off x="0" y="0"/>
            <a:ext cx="158750" cy="158750"/>
          </a:xfrm>
          <a:prstGeom prst="rect">
            <a:avLst/>
          </a:prstGeom>
          <a:noFill/>
          <a:ln w="63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endParaRPr lang="en-US" sz="1000">
              <a:solidFill>
                <a:schemeClr val="tx1"/>
              </a:solidFill>
              <a:latin typeface="Lato Light" panose="020F0502020204030203"/>
              <a:ea typeface="Lato Light" panose="020F0502020204030203" pitchFamily="34" charset="0"/>
              <a:cs typeface="Lato Light" panose="020F0502020204030203" pitchFamily="34" charset="0"/>
              <a:sym typeface="Lato Light" panose="020F0502020204030203"/>
            </a:endParaRPr>
          </a:p>
        </p:txBody>
      </p:sp>
      <p:sp>
        <p:nvSpPr>
          <p:cNvPr id="23" name="Rectangle 22" hidden="1">
            <a:extLst>
              <a:ext uri="{FF2B5EF4-FFF2-40B4-BE49-F238E27FC236}">
                <a16:creationId xmlns:a16="http://schemas.microsoft.com/office/drawing/2014/main" id="{5D0F47CD-D754-4FD0-B8B5-396F0B356B6A}"/>
              </a:ext>
            </a:extLst>
          </p:cNvPr>
          <p:cNvSpPr/>
          <p:nvPr/>
        </p:nvSpPr>
        <p:spPr>
          <a:xfrm>
            <a:off x="0" y="0"/>
            <a:ext cx="158750" cy="158750"/>
          </a:xfrm>
          <a:prstGeom prst="rect">
            <a:avLst/>
          </a:prstGeom>
          <a:noFill/>
          <a:ln w="63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endParaRPr lang="en-US" sz="1000">
              <a:solidFill>
                <a:schemeClr val="tx1"/>
              </a:solidFill>
              <a:latin typeface="Lato Light" panose="020F0502020204030203"/>
              <a:ea typeface="Lato Light" panose="020F0502020204030203" pitchFamily="34" charset="0"/>
              <a:cs typeface="Lato Light" panose="020F0502020204030203" pitchFamily="34" charset="0"/>
              <a:sym typeface="Lato Light" panose="020F0502020204030203"/>
            </a:endParaRPr>
          </a:p>
        </p:txBody>
      </p:sp>
      <p:sp>
        <p:nvSpPr>
          <p:cNvPr id="125" name="Rectangle 124" hidden="1">
            <a:extLst>
              <a:ext uri="{FF2B5EF4-FFF2-40B4-BE49-F238E27FC236}">
                <a16:creationId xmlns:a16="http://schemas.microsoft.com/office/drawing/2014/main" id="{E0EEE184-F582-48DF-9843-DF16786C4937}"/>
              </a:ext>
            </a:extLst>
          </p:cNvPr>
          <p:cNvSpPr/>
          <p:nvPr/>
        </p:nvSpPr>
        <p:spPr>
          <a:xfrm>
            <a:off x="0" y="0"/>
            <a:ext cx="158750" cy="158750"/>
          </a:xfrm>
          <a:prstGeom prst="rect">
            <a:avLst/>
          </a:prstGeom>
          <a:noFill/>
          <a:ln w="63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endParaRPr lang="en-US" sz="1000">
              <a:solidFill>
                <a:schemeClr val="tx1"/>
              </a:solidFill>
              <a:latin typeface="Lato Light" panose="020F0502020204030203"/>
              <a:sym typeface="Lato Light" panose="020F0502020204030203"/>
            </a:endParaRPr>
          </a:p>
        </p:txBody>
      </p:sp>
      <p:sp>
        <p:nvSpPr>
          <p:cNvPr id="126" name="Rectangle 125" hidden="1">
            <a:extLst>
              <a:ext uri="{FF2B5EF4-FFF2-40B4-BE49-F238E27FC236}">
                <a16:creationId xmlns:a16="http://schemas.microsoft.com/office/drawing/2014/main" id="{8B15FD50-F35D-4D97-8956-932F6C6B4A0B}"/>
              </a:ext>
            </a:extLst>
          </p:cNvPr>
          <p:cNvSpPr/>
          <p:nvPr/>
        </p:nvSpPr>
        <p:spPr>
          <a:xfrm>
            <a:off x="0" y="0"/>
            <a:ext cx="158750" cy="158750"/>
          </a:xfrm>
          <a:prstGeom prst="rect">
            <a:avLst/>
          </a:prstGeom>
          <a:noFill/>
          <a:ln w="63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endParaRPr lang="en-US" sz="1000">
              <a:solidFill>
                <a:schemeClr val="tx1"/>
              </a:solidFill>
              <a:latin typeface="Lato Light" panose="020F0502020204030203"/>
              <a:sym typeface="Lato Light" panose="020F0502020204030203"/>
            </a:endParaRPr>
          </a:p>
        </p:txBody>
      </p:sp>
      <p:sp>
        <p:nvSpPr>
          <p:cNvPr id="3" name="Rectangle 2" hidden="1">
            <a:extLst>
              <a:ext uri="{FF2B5EF4-FFF2-40B4-BE49-F238E27FC236}">
                <a16:creationId xmlns:a16="http://schemas.microsoft.com/office/drawing/2014/main" id="{D36A6F60-3443-4361-9D6B-CF85E1E065D4}"/>
              </a:ext>
            </a:extLst>
          </p:cNvPr>
          <p:cNvSpPr/>
          <p:nvPr/>
        </p:nvSpPr>
        <p:spPr>
          <a:xfrm>
            <a:off x="0" y="0"/>
            <a:ext cx="158750" cy="158750"/>
          </a:xfrm>
          <a:prstGeom prst="rect">
            <a:avLst/>
          </a:prstGeom>
          <a:noFill/>
          <a:ln w="63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endParaRPr lang="en-US" sz="2000" b="1">
              <a:solidFill>
                <a:schemeClr val="tx1"/>
              </a:solidFill>
              <a:latin typeface="Roboto" panose="02000000000000000000"/>
              <a:cs typeface="+mj-cs"/>
            </a:endParaRPr>
          </a:p>
        </p:txBody>
      </p:sp>
      <p:graphicFrame>
        <p:nvGraphicFramePr>
          <p:cNvPr id="389" name="Chart 388">
            <a:extLst>
              <a:ext uri="{FF2B5EF4-FFF2-40B4-BE49-F238E27FC236}">
                <a16:creationId xmlns:a16="http://schemas.microsoft.com/office/drawing/2014/main" id="{EBB94A12-A596-4539-8021-8AD5E4C565B5}"/>
              </a:ext>
            </a:extLst>
          </p:cNvPr>
          <p:cNvGraphicFramePr/>
          <p:nvPr>
            <p:custDataLst>
              <p:tags r:id="rId3"/>
            </p:custDataLst>
            <p:extLst>
              <p:ext uri="{D42A27DB-BD31-4B8C-83A1-F6EECF244321}">
                <p14:modId xmlns:p14="http://schemas.microsoft.com/office/powerpoint/2010/main" val="4031782263"/>
              </p:ext>
            </p:extLst>
          </p:nvPr>
        </p:nvGraphicFramePr>
        <p:xfrm>
          <a:off x="268288" y="952500"/>
          <a:ext cx="4468812" cy="2160588"/>
        </p:xfrm>
        <a:graphic>
          <a:graphicData uri="http://schemas.openxmlformats.org/drawingml/2006/chart">
            <c:chart xmlns:c="http://schemas.openxmlformats.org/drawingml/2006/chart" xmlns:r="http://schemas.openxmlformats.org/officeDocument/2006/relationships" r:id="rId94"/>
          </a:graphicData>
        </a:graphic>
      </p:graphicFrame>
      <p:sp>
        <p:nvSpPr>
          <p:cNvPr id="168" name="Text Placeholder 2">
            <a:extLst>
              <a:ext uri="{FF2B5EF4-FFF2-40B4-BE49-F238E27FC236}">
                <a16:creationId xmlns:a16="http://schemas.microsoft.com/office/drawing/2014/main" id="{F843EC22-F493-4980-BD50-809D5CDA19CA}"/>
              </a:ext>
            </a:extLst>
          </p:cNvPr>
          <p:cNvSpPr>
            <a:spLocks noGrp="1"/>
          </p:cNvSpPr>
          <p:nvPr>
            <p:custDataLst>
              <p:tags r:id="rId4"/>
            </p:custDataLst>
          </p:nvPr>
        </p:nvSpPr>
        <p:spPr bwMode="auto">
          <a:xfrm>
            <a:off x="4540250" y="3054350"/>
            <a:ext cx="2301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F051AD7-BB95-4627-8625-CFA024E9F2D4}" type="datetime'''194''''''''''''''2'''''''' ''-'' ''213''''''5'''''''''''''''">
              <a:rPr lang="en-US" altLang="en-US" sz="600" smtClean="0">
                <a:effectLst/>
                <a:latin typeface="Lato Light" panose="020F0302020204030203" pitchFamily="34" charset="0"/>
              </a:rPr>
              <a:pPr marL="0" indent="0" algn="ctr">
                <a:spcBef>
                  <a:spcPct val="0"/>
                </a:spcBef>
                <a:spcAft>
                  <a:spcPct val="0"/>
                </a:spcAft>
                <a:buNone/>
              </a:pPr>
              <a:t>1942 - 2135</a:t>
            </a:fld>
            <a:endParaRPr lang="en-US" sz="600" dirty="0">
              <a:latin typeface="Lato Light" panose="020F0302020204030203" pitchFamily="34" charset="0"/>
            </a:endParaRPr>
          </a:p>
        </p:txBody>
      </p:sp>
      <p:sp>
        <p:nvSpPr>
          <p:cNvPr id="166" name="Text Placeholder 2">
            <a:extLst>
              <a:ext uri="{FF2B5EF4-FFF2-40B4-BE49-F238E27FC236}">
                <a16:creationId xmlns:a16="http://schemas.microsoft.com/office/drawing/2014/main" id="{1E19EC46-1FEE-4CF7-B83D-1E78D855689A}"/>
              </a:ext>
            </a:extLst>
          </p:cNvPr>
          <p:cNvSpPr>
            <a:spLocks noGrp="1"/>
          </p:cNvSpPr>
          <p:nvPr>
            <p:custDataLst>
              <p:tags r:id="rId5"/>
            </p:custDataLst>
          </p:nvPr>
        </p:nvSpPr>
        <p:spPr bwMode="auto">
          <a:xfrm>
            <a:off x="3724275" y="3054350"/>
            <a:ext cx="2301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91E16888-9AD1-42C3-A943-98365A850DF3}" type="datetime'''''''''1''''5''''5''''''''''''4 -'''' ''''''17''''''''''47'''">
              <a:rPr lang="en-US" altLang="en-US" sz="600" smtClean="0">
                <a:effectLst/>
                <a:latin typeface="Lato Light" panose="020F0302020204030203" pitchFamily="34" charset="0"/>
              </a:rPr>
              <a:pPr marL="0" indent="0" algn="ctr">
                <a:spcBef>
                  <a:spcPct val="0"/>
                </a:spcBef>
                <a:spcAft>
                  <a:spcPct val="0"/>
                </a:spcAft>
                <a:buNone/>
              </a:pPr>
              <a:t>1554 - 1747</a:t>
            </a:fld>
            <a:endParaRPr lang="en-US" sz="600" dirty="0">
              <a:latin typeface="Lato Light" panose="020F0302020204030203" pitchFamily="34" charset="0"/>
            </a:endParaRPr>
          </a:p>
        </p:txBody>
      </p:sp>
      <p:sp>
        <p:nvSpPr>
          <p:cNvPr id="158" name="Text Placeholder 2">
            <a:extLst>
              <a:ext uri="{FF2B5EF4-FFF2-40B4-BE49-F238E27FC236}">
                <a16:creationId xmlns:a16="http://schemas.microsoft.com/office/drawing/2014/main" id="{E452B9F4-ECA4-4D28-957A-84899E5BE07C}"/>
              </a:ext>
            </a:extLst>
          </p:cNvPr>
          <p:cNvSpPr>
            <a:spLocks noGrp="1"/>
          </p:cNvSpPr>
          <p:nvPr>
            <p:custDataLst>
              <p:tags r:id="rId6"/>
            </p:custDataLst>
          </p:nvPr>
        </p:nvSpPr>
        <p:spPr bwMode="auto">
          <a:xfrm>
            <a:off x="455613" y="3054350"/>
            <a:ext cx="244475" cy="825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FD7148F-F9BB-43F0-BE08-BC8F7D6AEF78}" type="datetime'''''''''''''''''''''''''''1'' ''''''''''- ''''''''1''''''95'">
              <a:rPr lang="en-US" altLang="en-US" sz="600" smtClean="0">
                <a:effectLst/>
                <a:latin typeface="Lato Light" panose="020F0302020204030203" pitchFamily="34" charset="0"/>
              </a:rPr>
              <a:pPr marL="0" indent="0" algn="ctr">
                <a:spcBef>
                  <a:spcPct val="0"/>
                </a:spcBef>
                <a:spcAft>
                  <a:spcPct val="0"/>
                </a:spcAft>
                <a:buNone/>
              </a:pPr>
              <a:t>1 - 195</a:t>
            </a:fld>
            <a:endParaRPr lang="en-US" sz="600" dirty="0">
              <a:latin typeface="Lato Light" panose="020F0302020204030203" pitchFamily="34" charset="0"/>
            </a:endParaRPr>
          </a:p>
        </p:txBody>
      </p:sp>
      <p:sp>
        <p:nvSpPr>
          <p:cNvPr id="160" name="Text Placeholder 2">
            <a:extLst>
              <a:ext uri="{FF2B5EF4-FFF2-40B4-BE49-F238E27FC236}">
                <a16:creationId xmlns:a16="http://schemas.microsoft.com/office/drawing/2014/main" id="{2814FF79-8A37-49FD-AA71-1416E50A08C6}"/>
              </a:ext>
            </a:extLst>
          </p:cNvPr>
          <p:cNvSpPr>
            <a:spLocks noGrp="1"/>
          </p:cNvSpPr>
          <p:nvPr>
            <p:custDataLst>
              <p:tags r:id="rId7"/>
            </p:custDataLst>
          </p:nvPr>
        </p:nvSpPr>
        <p:spPr bwMode="auto">
          <a:xfrm>
            <a:off x="1227138" y="3054350"/>
            <a:ext cx="333375" cy="825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73AFED3-0E52-4816-9F0F-994FD2FBA870}" type="datetime'''''''''''''''3''9''''0'' ''''''-'''''''''' ''5''''8''''''3'''">
              <a:rPr lang="en-US" altLang="en-US" sz="600" smtClean="0">
                <a:effectLst/>
                <a:latin typeface="Lato Light" panose="020F0302020204030203" pitchFamily="34" charset="0"/>
              </a:rPr>
              <a:pPr marL="0" indent="0" algn="ctr">
                <a:spcBef>
                  <a:spcPct val="0"/>
                </a:spcBef>
                <a:spcAft>
                  <a:spcPct val="0"/>
                </a:spcAft>
                <a:buNone/>
              </a:pPr>
              <a:t>390 - 583</a:t>
            </a:fld>
            <a:endParaRPr lang="en-US" sz="600" dirty="0">
              <a:latin typeface="Lato Light" panose="020F0302020204030203" pitchFamily="34" charset="0"/>
            </a:endParaRPr>
          </a:p>
        </p:txBody>
      </p:sp>
      <p:sp>
        <p:nvSpPr>
          <p:cNvPr id="162" name="Text Placeholder 2">
            <a:extLst>
              <a:ext uri="{FF2B5EF4-FFF2-40B4-BE49-F238E27FC236}">
                <a16:creationId xmlns:a16="http://schemas.microsoft.com/office/drawing/2014/main" id="{F948D6E5-422D-48BE-8510-0C94F8534FBE}"/>
              </a:ext>
            </a:extLst>
          </p:cNvPr>
          <p:cNvSpPr>
            <a:spLocks noGrp="1"/>
          </p:cNvSpPr>
          <p:nvPr>
            <p:custDataLst>
              <p:tags r:id="rId8"/>
            </p:custDataLst>
          </p:nvPr>
        </p:nvSpPr>
        <p:spPr bwMode="auto">
          <a:xfrm>
            <a:off x="2041525" y="3054350"/>
            <a:ext cx="333375" cy="8255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5AF4F22-D5FB-475A-AF9C-50287A124B1D}" type="datetime'''''7''''''''''''''''''7''''''8 ''''''-'''''' 97''1'''''">
              <a:rPr lang="en-US" altLang="en-US" sz="600" smtClean="0">
                <a:effectLst/>
                <a:latin typeface="Lato Light" panose="020F0302020204030203" pitchFamily="34" charset="0"/>
              </a:rPr>
              <a:pPr marL="0" indent="0" algn="ctr">
                <a:spcBef>
                  <a:spcPct val="0"/>
                </a:spcBef>
                <a:spcAft>
                  <a:spcPct val="0"/>
                </a:spcAft>
                <a:buNone/>
              </a:pPr>
              <a:t>778 - 971</a:t>
            </a:fld>
            <a:endParaRPr lang="en-US" sz="600" dirty="0">
              <a:latin typeface="Lato Light" panose="020F0302020204030203" pitchFamily="34" charset="0"/>
            </a:endParaRPr>
          </a:p>
        </p:txBody>
      </p:sp>
      <p:sp>
        <p:nvSpPr>
          <p:cNvPr id="164" name="Text Placeholder 2">
            <a:extLst>
              <a:ext uri="{FF2B5EF4-FFF2-40B4-BE49-F238E27FC236}">
                <a16:creationId xmlns:a16="http://schemas.microsoft.com/office/drawing/2014/main" id="{8B9A4B10-2447-46F8-A0D0-AEFDA7A56D3C}"/>
              </a:ext>
            </a:extLst>
          </p:cNvPr>
          <p:cNvSpPr>
            <a:spLocks noGrp="1"/>
          </p:cNvSpPr>
          <p:nvPr>
            <p:custDataLst>
              <p:tags r:id="rId9"/>
            </p:custDataLst>
          </p:nvPr>
        </p:nvSpPr>
        <p:spPr bwMode="auto">
          <a:xfrm>
            <a:off x="2909888" y="3054350"/>
            <a:ext cx="2301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squar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64AD0D2-BA60-4A44-BBC2-B8C78401D305}" type="datetime'1166'''' ''''''''''-'''' 1''''3''''''''59'''''''">
              <a:rPr lang="en-US" altLang="en-US" sz="600" smtClean="0">
                <a:effectLst/>
                <a:latin typeface="Lato Light" panose="020F0302020204030203" pitchFamily="34" charset="0"/>
              </a:rPr>
              <a:pPr marL="0" indent="0" algn="ctr">
                <a:spcBef>
                  <a:spcPct val="0"/>
                </a:spcBef>
                <a:spcAft>
                  <a:spcPct val="0"/>
                </a:spcAft>
                <a:buNone/>
              </a:pPr>
              <a:t>1166 - 1359</a:t>
            </a:fld>
            <a:endParaRPr lang="en-US" sz="600" dirty="0">
              <a:latin typeface="Lato Light" panose="020F0302020204030203" pitchFamily="34" charset="0"/>
            </a:endParaRPr>
          </a:p>
        </p:txBody>
      </p:sp>
      <p:graphicFrame>
        <p:nvGraphicFramePr>
          <p:cNvPr id="829" name="Chart 828">
            <a:extLst>
              <a:ext uri="{FF2B5EF4-FFF2-40B4-BE49-F238E27FC236}">
                <a16:creationId xmlns:a16="http://schemas.microsoft.com/office/drawing/2014/main" id="{9375F0EF-EC12-4ACE-BF5B-720F93D20164}"/>
              </a:ext>
            </a:extLst>
          </p:cNvPr>
          <p:cNvGraphicFramePr/>
          <p:nvPr>
            <p:custDataLst>
              <p:tags r:id="rId10"/>
            </p:custDataLst>
            <p:extLst>
              <p:ext uri="{D42A27DB-BD31-4B8C-83A1-F6EECF244321}">
                <p14:modId xmlns:p14="http://schemas.microsoft.com/office/powerpoint/2010/main" val="1797148063"/>
              </p:ext>
            </p:extLst>
          </p:nvPr>
        </p:nvGraphicFramePr>
        <p:xfrm>
          <a:off x="5321300" y="996950"/>
          <a:ext cx="4413250" cy="2360613"/>
        </p:xfrm>
        <a:graphic>
          <a:graphicData uri="http://schemas.openxmlformats.org/drawingml/2006/chart">
            <c:chart xmlns:c="http://schemas.openxmlformats.org/drawingml/2006/chart" xmlns:r="http://schemas.openxmlformats.org/officeDocument/2006/relationships" r:id="rId95"/>
          </a:graphicData>
        </a:graphic>
      </p:graphicFrame>
      <p:sp>
        <p:nvSpPr>
          <p:cNvPr id="524" name="Text Placeholder 2">
            <a:extLst>
              <a:ext uri="{FF2B5EF4-FFF2-40B4-BE49-F238E27FC236}">
                <a16:creationId xmlns:a16="http://schemas.microsoft.com/office/drawing/2014/main" id="{30C36405-6896-400E-A6EF-45A05FA2DD35}"/>
              </a:ext>
            </a:extLst>
          </p:cNvPr>
          <p:cNvSpPr>
            <a:spLocks noGrp="1"/>
          </p:cNvSpPr>
          <p:nvPr>
            <p:custDataLst>
              <p:tags r:id="rId11"/>
            </p:custDataLst>
          </p:nvPr>
        </p:nvSpPr>
        <p:spPr bwMode="gray">
          <a:xfrm>
            <a:off x="5245100" y="3224213"/>
            <a:ext cx="587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4C4D04F-0765-4E92-9664-834EBCBBA216}" type="datetime'''''''''0'''''''''''''''''''''''''''''''''">
              <a:rPr lang="en-US" altLang="en-US" sz="800" smtClean="0"/>
              <a:pPr/>
              <a:t>0</a:t>
            </a:fld>
            <a:endParaRPr lang="en-US" sz="800" dirty="0">
              <a:latin typeface="Lato Light" panose="020F0302020204030203" pitchFamily="34" charset="0"/>
            </a:endParaRPr>
          </a:p>
        </p:txBody>
      </p:sp>
      <p:sp>
        <p:nvSpPr>
          <p:cNvPr id="708" name="Text Placeholder 2">
            <a:extLst>
              <a:ext uri="{FF2B5EF4-FFF2-40B4-BE49-F238E27FC236}">
                <a16:creationId xmlns:a16="http://schemas.microsoft.com/office/drawing/2014/main" id="{D7F288BB-CF05-4797-96E4-9A5760F5033C}"/>
              </a:ext>
            </a:extLst>
          </p:cNvPr>
          <p:cNvSpPr>
            <a:spLocks noGrp="1"/>
          </p:cNvSpPr>
          <p:nvPr>
            <p:custDataLst>
              <p:tags r:id="rId12"/>
            </p:custDataLst>
          </p:nvPr>
        </p:nvSpPr>
        <p:spPr bwMode="gray">
          <a:xfrm>
            <a:off x="5186363" y="1028700"/>
            <a:ext cx="11747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A85CDB35-DA56-4B67-B0F9-F9A2315939BF}" type="datetime'''''1''''''''''''''8'''">
              <a:rPr lang="en-US" altLang="en-US" sz="800" smtClean="0">
                <a:effectLst/>
                <a:latin typeface="Lato Light" panose="020F0302020204030203" pitchFamily="34" charset="0"/>
              </a:rPr>
              <a:pPr marL="0" indent="0" algn="r">
                <a:spcBef>
                  <a:spcPct val="0"/>
                </a:spcBef>
                <a:spcAft>
                  <a:spcPct val="0"/>
                </a:spcAft>
                <a:buNone/>
              </a:pPr>
              <a:t>18</a:t>
            </a:fld>
            <a:endParaRPr lang="en-US" sz="800" dirty="0">
              <a:latin typeface="Lato Light" panose="020F0302020204030203" pitchFamily="34" charset="0"/>
            </a:endParaRPr>
          </a:p>
        </p:txBody>
      </p:sp>
      <p:sp>
        <p:nvSpPr>
          <p:cNvPr id="699" name="Text Placeholder 2">
            <a:extLst>
              <a:ext uri="{FF2B5EF4-FFF2-40B4-BE49-F238E27FC236}">
                <a16:creationId xmlns:a16="http://schemas.microsoft.com/office/drawing/2014/main" id="{DA63E4C3-5250-463E-AB32-660E652E65A3}"/>
              </a:ext>
            </a:extLst>
          </p:cNvPr>
          <p:cNvSpPr>
            <a:spLocks noGrp="1"/>
          </p:cNvSpPr>
          <p:nvPr>
            <p:custDataLst>
              <p:tags r:id="rId13"/>
            </p:custDataLst>
          </p:nvPr>
        </p:nvSpPr>
        <p:spPr bwMode="gray">
          <a:xfrm>
            <a:off x="5186363" y="1760538"/>
            <a:ext cx="11747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61018D7B-E434-4EB9-882E-9E0BE6F8BECA}" type="datetime'''''''''1''''''''''''''''''2'">
              <a:rPr lang="en-US" altLang="en-US" sz="800" smtClean="0">
                <a:effectLst/>
                <a:latin typeface="Lato Light" panose="020F0302020204030203" pitchFamily="34" charset="0"/>
              </a:rPr>
              <a:pPr marL="0" indent="0" algn="r">
                <a:spcBef>
                  <a:spcPct val="0"/>
                </a:spcBef>
                <a:spcAft>
                  <a:spcPct val="0"/>
                </a:spcAft>
                <a:buNone/>
              </a:pPr>
              <a:t>12</a:t>
            </a:fld>
            <a:endParaRPr lang="en-US" sz="800" dirty="0">
              <a:latin typeface="Lato Light" panose="020F0302020204030203" pitchFamily="34" charset="0"/>
            </a:endParaRPr>
          </a:p>
        </p:txBody>
      </p:sp>
      <p:sp>
        <p:nvSpPr>
          <p:cNvPr id="691" name="Text Placeholder 2">
            <a:extLst>
              <a:ext uri="{FF2B5EF4-FFF2-40B4-BE49-F238E27FC236}">
                <a16:creationId xmlns:a16="http://schemas.microsoft.com/office/drawing/2014/main" id="{E816C927-DD33-4328-B4C3-BCB0A048A9D5}"/>
              </a:ext>
            </a:extLst>
          </p:cNvPr>
          <p:cNvSpPr>
            <a:spLocks noGrp="1"/>
          </p:cNvSpPr>
          <p:nvPr>
            <p:custDataLst>
              <p:tags r:id="rId14"/>
            </p:custDataLst>
          </p:nvPr>
        </p:nvSpPr>
        <p:spPr bwMode="gray">
          <a:xfrm>
            <a:off x="5245100" y="2736850"/>
            <a:ext cx="587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98D690C-56B4-47C2-A49D-BDA5FE05C23A}" type="datetime'''''''''''''''''''4'''''''''''''''''''''''''''''''''''''''">
              <a:rPr lang="en-US" altLang="en-US" sz="800" smtClean="0">
                <a:effectLst/>
                <a:latin typeface="Lato Light" panose="020F0302020204030203" pitchFamily="34" charset="0"/>
              </a:rPr>
              <a:pPr marL="0" indent="0" algn="r">
                <a:spcBef>
                  <a:spcPct val="0"/>
                </a:spcBef>
                <a:spcAft>
                  <a:spcPct val="0"/>
                </a:spcAft>
                <a:buNone/>
              </a:pPr>
              <a:t>4</a:t>
            </a:fld>
            <a:endParaRPr lang="en-US" sz="800" dirty="0">
              <a:latin typeface="Lato Light" panose="020F0302020204030203" pitchFamily="34" charset="0"/>
            </a:endParaRPr>
          </a:p>
        </p:txBody>
      </p:sp>
      <p:sp>
        <p:nvSpPr>
          <p:cNvPr id="689" name="Text Placeholder 2">
            <a:extLst>
              <a:ext uri="{FF2B5EF4-FFF2-40B4-BE49-F238E27FC236}">
                <a16:creationId xmlns:a16="http://schemas.microsoft.com/office/drawing/2014/main" id="{73C0FD2D-80E6-4233-99F5-18C7EB349F8C}"/>
              </a:ext>
            </a:extLst>
          </p:cNvPr>
          <p:cNvSpPr>
            <a:spLocks noGrp="1"/>
          </p:cNvSpPr>
          <p:nvPr>
            <p:custDataLst>
              <p:tags r:id="rId15"/>
            </p:custDataLst>
          </p:nvPr>
        </p:nvSpPr>
        <p:spPr bwMode="gray">
          <a:xfrm>
            <a:off x="5245100" y="2979738"/>
            <a:ext cx="587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7F2FD2AD-21C5-4F2A-B713-02AECB13534E}" type="datetime'''''''2'''''''''''''''''''''''''''''''''''''''''''''''">
              <a:rPr lang="en-US" altLang="en-US" sz="800" smtClean="0">
                <a:effectLst/>
                <a:latin typeface="Lato Light" panose="020F0302020204030203" pitchFamily="34" charset="0"/>
              </a:rPr>
              <a:pPr marL="0" indent="0" algn="r">
                <a:spcBef>
                  <a:spcPct val="0"/>
                </a:spcBef>
                <a:spcAft>
                  <a:spcPct val="0"/>
                </a:spcAft>
                <a:buNone/>
              </a:pPr>
              <a:t>2</a:t>
            </a:fld>
            <a:endParaRPr lang="en-US" sz="800" dirty="0">
              <a:latin typeface="Lato Light" panose="020F0302020204030203" pitchFamily="34" charset="0"/>
            </a:endParaRPr>
          </a:p>
        </p:txBody>
      </p:sp>
      <p:sp>
        <p:nvSpPr>
          <p:cNvPr id="693" name="Text Placeholder 2">
            <a:extLst>
              <a:ext uri="{FF2B5EF4-FFF2-40B4-BE49-F238E27FC236}">
                <a16:creationId xmlns:a16="http://schemas.microsoft.com/office/drawing/2014/main" id="{A894CDA1-5017-42F3-9430-699D3B5CC973}"/>
              </a:ext>
            </a:extLst>
          </p:cNvPr>
          <p:cNvSpPr>
            <a:spLocks noGrp="1"/>
          </p:cNvSpPr>
          <p:nvPr>
            <p:custDataLst>
              <p:tags r:id="rId16"/>
            </p:custDataLst>
          </p:nvPr>
        </p:nvSpPr>
        <p:spPr bwMode="gray">
          <a:xfrm>
            <a:off x="5245100" y="2492375"/>
            <a:ext cx="587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4C06FCA-005F-4B4D-94FC-9F71F1218646}" type="datetime'''''''''''''''''''''''''''6'''''''">
              <a:rPr lang="en-US" altLang="en-US" sz="800" smtClean="0">
                <a:effectLst/>
                <a:latin typeface="Lato Light" panose="020F0302020204030203" pitchFamily="34" charset="0"/>
              </a:rPr>
              <a:pPr marL="0" indent="0" algn="r">
                <a:spcBef>
                  <a:spcPct val="0"/>
                </a:spcBef>
                <a:spcAft>
                  <a:spcPct val="0"/>
                </a:spcAft>
                <a:buNone/>
              </a:pPr>
              <a:t>6</a:t>
            </a:fld>
            <a:endParaRPr lang="en-US" sz="800" dirty="0">
              <a:latin typeface="Lato Light" panose="020F0302020204030203" pitchFamily="34" charset="0"/>
            </a:endParaRPr>
          </a:p>
        </p:txBody>
      </p:sp>
      <p:sp>
        <p:nvSpPr>
          <p:cNvPr id="695" name="Text Placeholder 2">
            <a:extLst>
              <a:ext uri="{FF2B5EF4-FFF2-40B4-BE49-F238E27FC236}">
                <a16:creationId xmlns:a16="http://schemas.microsoft.com/office/drawing/2014/main" id="{3F003E01-C53C-4971-983A-772F0FF73897}"/>
              </a:ext>
            </a:extLst>
          </p:cNvPr>
          <p:cNvSpPr>
            <a:spLocks noGrp="1"/>
          </p:cNvSpPr>
          <p:nvPr>
            <p:custDataLst>
              <p:tags r:id="rId17"/>
            </p:custDataLst>
          </p:nvPr>
        </p:nvSpPr>
        <p:spPr bwMode="gray">
          <a:xfrm>
            <a:off x="5245100" y="2247900"/>
            <a:ext cx="587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1A32E8E-7E8C-4778-97FB-D061A62179FC}" type="datetime'''''''8'''''''''">
              <a:rPr lang="en-US" altLang="en-US" sz="800" smtClean="0">
                <a:effectLst/>
                <a:latin typeface="Lato Light" panose="020F0302020204030203" pitchFamily="34" charset="0"/>
              </a:rPr>
              <a:pPr marL="0" indent="0" algn="r">
                <a:spcBef>
                  <a:spcPct val="0"/>
                </a:spcBef>
                <a:spcAft>
                  <a:spcPct val="0"/>
                </a:spcAft>
                <a:buNone/>
              </a:pPr>
              <a:t>8</a:t>
            </a:fld>
            <a:endParaRPr lang="en-US" sz="800" dirty="0">
              <a:latin typeface="Lato Light" panose="020F0302020204030203" pitchFamily="34" charset="0"/>
            </a:endParaRPr>
          </a:p>
        </p:txBody>
      </p:sp>
      <p:sp>
        <p:nvSpPr>
          <p:cNvPr id="697" name="Text Placeholder 2">
            <a:extLst>
              <a:ext uri="{FF2B5EF4-FFF2-40B4-BE49-F238E27FC236}">
                <a16:creationId xmlns:a16="http://schemas.microsoft.com/office/drawing/2014/main" id="{68377C14-A53C-4A65-85AA-ADBAE5DC634A}"/>
              </a:ext>
            </a:extLst>
          </p:cNvPr>
          <p:cNvSpPr>
            <a:spLocks noGrp="1"/>
          </p:cNvSpPr>
          <p:nvPr>
            <p:custDataLst>
              <p:tags r:id="rId18"/>
            </p:custDataLst>
          </p:nvPr>
        </p:nvSpPr>
        <p:spPr bwMode="gray">
          <a:xfrm>
            <a:off x="5186363" y="2005013"/>
            <a:ext cx="11747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A3F69718-3D14-4D7B-AD33-C1B4D7F9F60A}" type="datetime'''''''''''''''''''''''''''1''''''''''''''''''''0'">
              <a:rPr lang="en-US" altLang="en-US" sz="800" smtClean="0">
                <a:effectLst/>
                <a:latin typeface="Lato Light" panose="020F0302020204030203" pitchFamily="34" charset="0"/>
              </a:rPr>
              <a:pPr marL="0" indent="0" algn="r">
                <a:spcBef>
                  <a:spcPct val="0"/>
                </a:spcBef>
                <a:spcAft>
                  <a:spcPct val="0"/>
                </a:spcAft>
                <a:buNone/>
              </a:pPr>
              <a:t>10</a:t>
            </a:fld>
            <a:endParaRPr lang="en-US" sz="800" dirty="0">
              <a:latin typeface="Lato Light" panose="020F0302020204030203" pitchFamily="34" charset="0"/>
            </a:endParaRPr>
          </a:p>
        </p:txBody>
      </p:sp>
      <p:sp>
        <p:nvSpPr>
          <p:cNvPr id="706" name="Text Placeholder 2">
            <a:extLst>
              <a:ext uri="{FF2B5EF4-FFF2-40B4-BE49-F238E27FC236}">
                <a16:creationId xmlns:a16="http://schemas.microsoft.com/office/drawing/2014/main" id="{B1F296CF-76BB-4889-BCCD-728C08ECFC60}"/>
              </a:ext>
            </a:extLst>
          </p:cNvPr>
          <p:cNvSpPr>
            <a:spLocks noGrp="1"/>
          </p:cNvSpPr>
          <p:nvPr>
            <p:custDataLst>
              <p:tags r:id="rId19"/>
            </p:custDataLst>
          </p:nvPr>
        </p:nvSpPr>
        <p:spPr bwMode="gray">
          <a:xfrm>
            <a:off x="5186363" y="1516063"/>
            <a:ext cx="11747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E1463CDE-D51E-4707-B7F3-960008638D26}" type="datetime'''''''''1''''''''''''''''''''''''''''''4'''''''''''''''''''">
              <a:rPr lang="en-US" altLang="en-US" sz="800" smtClean="0">
                <a:effectLst/>
                <a:latin typeface="Lato Light" panose="020F0302020204030203" pitchFamily="34" charset="0"/>
              </a:rPr>
              <a:pPr marL="0" indent="0" algn="r">
                <a:spcBef>
                  <a:spcPct val="0"/>
                </a:spcBef>
                <a:spcAft>
                  <a:spcPct val="0"/>
                </a:spcAft>
                <a:buNone/>
              </a:pPr>
              <a:t>14</a:t>
            </a:fld>
            <a:endParaRPr lang="en-US" sz="800" dirty="0">
              <a:latin typeface="Lato Light" panose="020F0302020204030203" pitchFamily="34" charset="0"/>
            </a:endParaRPr>
          </a:p>
        </p:txBody>
      </p:sp>
      <p:sp>
        <p:nvSpPr>
          <p:cNvPr id="707" name="Text Placeholder 2">
            <a:extLst>
              <a:ext uri="{FF2B5EF4-FFF2-40B4-BE49-F238E27FC236}">
                <a16:creationId xmlns:a16="http://schemas.microsoft.com/office/drawing/2014/main" id="{EE8C6E0F-6196-43D5-BCA6-6429BB6716DB}"/>
              </a:ext>
            </a:extLst>
          </p:cNvPr>
          <p:cNvSpPr>
            <a:spLocks noGrp="1"/>
          </p:cNvSpPr>
          <p:nvPr>
            <p:custDataLst>
              <p:tags r:id="rId20"/>
            </p:custDataLst>
          </p:nvPr>
        </p:nvSpPr>
        <p:spPr bwMode="gray">
          <a:xfrm>
            <a:off x="5186363" y="1273175"/>
            <a:ext cx="11747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96FE4D8-8364-4B62-9C97-254AC36362AC}" type="datetime'''1''''''''''''''''''''6'''">
              <a:rPr lang="en-US" altLang="en-US" sz="800" smtClean="0">
                <a:effectLst/>
                <a:latin typeface="Lato Light" panose="020F0302020204030203" pitchFamily="34" charset="0"/>
              </a:rPr>
              <a:pPr marL="0" indent="0" algn="r">
                <a:spcBef>
                  <a:spcPct val="0"/>
                </a:spcBef>
                <a:spcAft>
                  <a:spcPct val="0"/>
                </a:spcAft>
                <a:buNone/>
              </a:pPr>
              <a:t>16</a:t>
            </a:fld>
            <a:endParaRPr lang="en-US" sz="800" dirty="0">
              <a:latin typeface="Lato Light" panose="020F0302020204030203" pitchFamily="34" charset="0"/>
            </a:endParaRPr>
          </a:p>
        </p:txBody>
      </p:sp>
      <p:grpSp>
        <p:nvGrpSpPr>
          <p:cNvPr id="284" name="Group 283">
            <a:extLst>
              <a:ext uri="{FF2B5EF4-FFF2-40B4-BE49-F238E27FC236}">
                <a16:creationId xmlns:a16="http://schemas.microsoft.com/office/drawing/2014/main" id="{C3F6EB08-3062-44D2-9F7B-5CD162EC03C4}"/>
              </a:ext>
            </a:extLst>
          </p:cNvPr>
          <p:cNvGrpSpPr/>
          <p:nvPr/>
        </p:nvGrpSpPr>
        <p:grpSpPr>
          <a:xfrm>
            <a:off x="326322" y="3449638"/>
            <a:ext cx="4598988" cy="2699702"/>
            <a:chOff x="294224" y="604838"/>
            <a:chExt cx="4657189" cy="2749550"/>
          </a:xfrm>
        </p:grpSpPr>
        <p:sp>
          <p:nvSpPr>
            <p:cNvPr id="285" name="Rectangle 284">
              <a:extLst>
                <a:ext uri="{FF2B5EF4-FFF2-40B4-BE49-F238E27FC236}">
                  <a16:creationId xmlns:a16="http://schemas.microsoft.com/office/drawing/2014/main" id="{C467ACE1-5CD5-4DE7-BDF2-7E1FAFC1566C}"/>
                </a:ext>
              </a:extLst>
            </p:cNvPr>
            <p:cNvSpPr/>
            <p:nvPr/>
          </p:nvSpPr>
          <p:spPr>
            <a:xfrm>
              <a:off x="294224" y="604838"/>
              <a:ext cx="4657189" cy="24444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Lato Light" panose="020F0502020204030203"/>
                </a:rPr>
                <a:t>Returns vs Total Orders  - Bottom 10 Categories</a:t>
              </a:r>
              <a:endParaRPr lang="en-ZM" sz="1200" b="1" dirty="0">
                <a:latin typeface="Lato Light" panose="020F0502020204030203"/>
              </a:endParaRPr>
            </a:p>
          </p:txBody>
        </p:sp>
        <p:sp>
          <p:nvSpPr>
            <p:cNvPr id="286" name="Rectangle 285">
              <a:extLst>
                <a:ext uri="{FF2B5EF4-FFF2-40B4-BE49-F238E27FC236}">
                  <a16:creationId xmlns:a16="http://schemas.microsoft.com/office/drawing/2014/main" id="{4A5EAC26-9A5A-4CF2-8566-0AB49BB98BBD}"/>
                </a:ext>
              </a:extLst>
            </p:cNvPr>
            <p:cNvSpPr/>
            <p:nvPr/>
          </p:nvSpPr>
          <p:spPr>
            <a:xfrm>
              <a:off x="294224" y="839788"/>
              <a:ext cx="4657189" cy="2514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ZM" sz="1200" b="1">
                <a:latin typeface="Lato Light" panose="020F0502020204030203"/>
              </a:endParaRPr>
            </a:p>
          </p:txBody>
        </p:sp>
      </p:grpSp>
      <p:graphicFrame>
        <p:nvGraphicFramePr>
          <p:cNvPr id="822" name="Chart 821">
            <a:extLst>
              <a:ext uri="{FF2B5EF4-FFF2-40B4-BE49-F238E27FC236}">
                <a16:creationId xmlns:a16="http://schemas.microsoft.com/office/drawing/2014/main" id="{1BF03822-BE79-48C7-89BF-EE7FFA5BAA21}"/>
              </a:ext>
            </a:extLst>
          </p:cNvPr>
          <p:cNvGraphicFramePr/>
          <p:nvPr>
            <p:custDataLst>
              <p:tags r:id="rId21"/>
            </p:custDataLst>
            <p:extLst>
              <p:ext uri="{D42A27DB-BD31-4B8C-83A1-F6EECF244321}">
                <p14:modId xmlns:p14="http://schemas.microsoft.com/office/powerpoint/2010/main" val="1261834615"/>
              </p:ext>
            </p:extLst>
          </p:nvPr>
        </p:nvGraphicFramePr>
        <p:xfrm>
          <a:off x="5553075" y="3721100"/>
          <a:ext cx="2287588" cy="2247900"/>
        </p:xfrm>
        <a:graphic>
          <a:graphicData uri="http://schemas.openxmlformats.org/drawingml/2006/chart">
            <c:chart xmlns:c="http://schemas.openxmlformats.org/drawingml/2006/chart" xmlns:r="http://schemas.openxmlformats.org/officeDocument/2006/relationships" r:id="rId96"/>
          </a:graphicData>
        </a:graphic>
      </p:graphicFrame>
      <p:sp>
        <p:nvSpPr>
          <p:cNvPr id="411" name="Text Placeholder 2">
            <a:extLst>
              <a:ext uri="{FF2B5EF4-FFF2-40B4-BE49-F238E27FC236}">
                <a16:creationId xmlns:a16="http://schemas.microsoft.com/office/drawing/2014/main" id="{22525312-E2C0-4A75-9C1E-8290BE421B7C}"/>
              </a:ext>
            </a:extLst>
          </p:cNvPr>
          <p:cNvSpPr>
            <a:spLocks noGrp="1"/>
          </p:cNvSpPr>
          <p:nvPr>
            <p:custDataLst>
              <p:tags r:id="rId22"/>
            </p:custDataLst>
          </p:nvPr>
        </p:nvSpPr>
        <p:spPr bwMode="gray">
          <a:xfrm>
            <a:off x="6230938" y="3924300"/>
            <a:ext cx="165100" cy="109538"/>
          </a:xfrm>
          <a:prstGeom prst="rect">
            <a:avLst/>
          </a:prstGeom>
          <a:solidFill>
            <a:schemeClr val="accent2"/>
          </a:solidFill>
          <a:ln>
            <a:noFill/>
          </a:ln>
          <a:effectLst/>
        </p:spPr>
        <p:txBody>
          <a:bodyPr vert="horz" wrap="none" lIns="14288" tIns="0" rIns="1428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A2EC174-3F75-483D-8937-96474F2949EB}" type="datetime'''''''''''''''''''''2''''''''%'''">
              <a:rPr lang="en-US" altLang="en-US" sz="800" smtClean="0">
                <a:effectLst/>
                <a:latin typeface="Lato Light" panose="020F0302020204030203" pitchFamily="34" charset="0"/>
              </a:rPr>
              <a:pPr marL="0" indent="0" algn="ctr">
                <a:spcBef>
                  <a:spcPct val="0"/>
                </a:spcBef>
                <a:spcAft>
                  <a:spcPct val="0"/>
                </a:spcAft>
                <a:buNone/>
              </a:pPr>
              <a:t>2%</a:t>
            </a:fld>
            <a:endParaRPr lang="en-US" sz="800" dirty="0">
              <a:latin typeface="Lato Light" panose="020F0302020204030203" pitchFamily="34" charset="0"/>
            </a:endParaRPr>
          </a:p>
        </p:txBody>
      </p:sp>
      <p:sp>
        <p:nvSpPr>
          <p:cNvPr id="412" name="Text Placeholder 2">
            <a:extLst>
              <a:ext uri="{FF2B5EF4-FFF2-40B4-BE49-F238E27FC236}">
                <a16:creationId xmlns:a16="http://schemas.microsoft.com/office/drawing/2014/main" id="{DFC651FA-7E35-4EEC-9D80-1EC444682BA5}"/>
              </a:ext>
            </a:extLst>
          </p:cNvPr>
          <p:cNvSpPr>
            <a:spLocks noGrp="1"/>
          </p:cNvSpPr>
          <p:nvPr>
            <p:custDataLst>
              <p:tags r:id="rId23"/>
            </p:custDataLst>
          </p:nvPr>
        </p:nvSpPr>
        <p:spPr bwMode="gray">
          <a:xfrm>
            <a:off x="6381750" y="3989388"/>
            <a:ext cx="165100" cy="109538"/>
          </a:xfrm>
          <a:prstGeom prst="rect">
            <a:avLst/>
          </a:prstGeom>
          <a:solidFill>
            <a:schemeClr val="accent3"/>
          </a:solidFill>
          <a:ln>
            <a:noFill/>
          </a:ln>
          <a:effectLst/>
        </p:spPr>
        <p:txBody>
          <a:bodyPr vert="horz" wrap="none" lIns="14288" tIns="0" rIns="1428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2D45C280-A953-4ED5-9A0D-6C215F9BB4B0}" type="datetime'2''''''''''''''''''%'''''''''''''''''''''''''''''''''''''''''">
              <a:rPr lang="en-US" altLang="en-US" sz="800" smtClean="0">
                <a:effectLst/>
                <a:latin typeface="Lato Light" panose="020F0302020204030203" pitchFamily="34" charset="0"/>
              </a:rPr>
              <a:pPr marL="0" indent="0" algn="ctr">
                <a:spcBef>
                  <a:spcPct val="0"/>
                </a:spcBef>
                <a:spcAft>
                  <a:spcPct val="0"/>
                </a:spcAft>
                <a:buNone/>
              </a:pPr>
              <a:t>2%</a:t>
            </a:fld>
            <a:endParaRPr lang="en-US" sz="800" dirty="0">
              <a:latin typeface="Lato Light" panose="020F0302020204030203" pitchFamily="34" charset="0"/>
            </a:endParaRPr>
          </a:p>
        </p:txBody>
      </p:sp>
      <p:sp>
        <p:nvSpPr>
          <p:cNvPr id="413" name="Text Placeholder 2">
            <a:extLst>
              <a:ext uri="{FF2B5EF4-FFF2-40B4-BE49-F238E27FC236}">
                <a16:creationId xmlns:a16="http://schemas.microsoft.com/office/drawing/2014/main" id="{06B628E7-2295-4801-9AC9-ED5C014194DC}"/>
              </a:ext>
            </a:extLst>
          </p:cNvPr>
          <p:cNvSpPr>
            <a:spLocks noGrp="1"/>
          </p:cNvSpPr>
          <p:nvPr>
            <p:custDataLst>
              <p:tags r:id="rId24"/>
            </p:custDataLst>
          </p:nvPr>
        </p:nvSpPr>
        <p:spPr bwMode="gray">
          <a:xfrm>
            <a:off x="6461125" y="3841750"/>
            <a:ext cx="165100" cy="109538"/>
          </a:xfrm>
          <a:prstGeom prst="rect">
            <a:avLst/>
          </a:prstGeom>
          <a:solidFill>
            <a:schemeClr val="accent4"/>
          </a:solidFill>
          <a:ln>
            <a:noFill/>
          </a:ln>
          <a:effectLst/>
        </p:spPr>
        <p:txBody>
          <a:bodyPr vert="horz" wrap="none" lIns="14288" tIns="0" rIns="1428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279AFFC-EC67-47B5-A18C-A94BE7A60BD1}" type="datetime'2''''''''''''''''''''''''''''''''''''%'''''''">
              <a:rPr lang="en-US" altLang="en-US" sz="800" smtClean="0">
                <a:effectLst/>
              </a:rPr>
              <a:pPr/>
              <a:t>2%</a:t>
            </a:fld>
            <a:endParaRPr lang="en-US" sz="800" dirty="0">
              <a:latin typeface="Lato Light" panose="020F0302020204030203" pitchFamily="34" charset="0"/>
            </a:endParaRPr>
          </a:p>
        </p:txBody>
      </p:sp>
      <p:sp>
        <p:nvSpPr>
          <p:cNvPr id="414" name="Text Placeholder 2">
            <a:extLst>
              <a:ext uri="{FF2B5EF4-FFF2-40B4-BE49-F238E27FC236}">
                <a16:creationId xmlns:a16="http://schemas.microsoft.com/office/drawing/2014/main" id="{31321905-E6DD-4A4F-8D2E-6DFD31E29486}"/>
              </a:ext>
            </a:extLst>
          </p:cNvPr>
          <p:cNvSpPr>
            <a:spLocks noGrp="1"/>
          </p:cNvSpPr>
          <p:nvPr>
            <p:custDataLst>
              <p:tags r:id="rId25"/>
            </p:custDataLst>
          </p:nvPr>
        </p:nvSpPr>
        <p:spPr bwMode="gray">
          <a:xfrm>
            <a:off x="6578600" y="3951288"/>
            <a:ext cx="165100" cy="109538"/>
          </a:xfrm>
          <a:prstGeom prst="rect">
            <a:avLst/>
          </a:prstGeom>
          <a:solidFill>
            <a:schemeClr val="accent5"/>
          </a:solidFill>
          <a:ln>
            <a:noFill/>
          </a:ln>
          <a:effectLst/>
        </p:spPr>
        <p:txBody>
          <a:bodyPr vert="horz" wrap="none" lIns="14288" tIns="0" rIns="1428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599ACE3-4522-4799-A15B-22CF07AE3CBD}" type="datetime'''''2''''''''''''''''''''%'''''''''''''''">
              <a:rPr lang="en-US" altLang="en-US" sz="800" smtClean="0">
                <a:solidFill>
                  <a:schemeClr val="bg1"/>
                </a:solidFill>
                <a:effectLst/>
              </a:rPr>
              <a:pPr/>
              <a:t>2%</a:t>
            </a:fld>
            <a:endParaRPr lang="en-US" sz="800" dirty="0">
              <a:solidFill>
                <a:schemeClr val="bg1"/>
              </a:solidFill>
              <a:latin typeface="Lato Light" panose="020F0302020204030203" pitchFamily="34" charset="0"/>
            </a:endParaRPr>
          </a:p>
        </p:txBody>
      </p:sp>
      <p:sp>
        <p:nvSpPr>
          <p:cNvPr id="83" name="Rectangle 82">
            <a:extLst>
              <a:ext uri="{FF2B5EF4-FFF2-40B4-BE49-F238E27FC236}">
                <a16:creationId xmlns:a16="http://schemas.microsoft.com/office/drawing/2014/main" id="{99BB4B95-18DC-44A9-8319-D9FCDE9F3247}"/>
              </a:ext>
            </a:extLst>
          </p:cNvPr>
          <p:cNvSpPr/>
          <p:nvPr>
            <p:custDataLst>
              <p:tags r:id="rId26"/>
            </p:custDataLst>
          </p:nvPr>
        </p:nvSpPr>
        <p:spPr bwMode="auto">
          <a:xfrm>
            <a:off x="8440738" y="5000625"/>
            <a:ext cx="142875" cy="106363"/>
          </a:xfrm>
          <a:prstGeom prst="rect">
            <a:avLst/>
          </a:prstGeom>
          <a:solidFill>
            <a:schemeClr val="accent2"/>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77" name="Rectangle 76">
            <a:extLst>
              <a:ext uri="{FF2B5EF4-FFF2-40B4-BE49-F238E27FC236}">
                <a16:creationId xmlns:a16="http://schemas.microsoft.com/office/drawing/2014/main" id="{77E80FE6-B212-4CC8-972D-376F42595919}"/>
              </a:ext>
            </a:extLst>
          </p:cNvPr>
          <p:cNvSpPr/>
          <p:nvPr>
            <p:custDataLst>
              <p:tags r:id="rId27"/>
            </p:custDataLst>
          </p:nvPr>
        </p:nvSpPr>
        <p:spPr bwMode="auto">
          <a:xfrm>
            <a:off x="8440738" y="4010025"/>
            <a:ext cx="142875" cy="106363"/>
          </a:xfrm>
          <a:prstGeom prst="rect">
            <a:avLst/>
          </a:prstGeom>
          <a:solidFill>
            <a:schemeClr val="accent2"/>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76" name="Rectangle 75">
            <a:extLst>
              <a:ext uri="{FF2B5EF4-FFF2-40B4-BE49-F238E27FC236}">
                <a16:creationId xmlns:a16="http://schemas.microsoft.com/office/drawing/2014/main" id="{39EB436B-D4F8-4441-A91B-132EB149194C}"/>
              </a:ext>
            </a:extLst>
          </p:cNvPr>
          <p:cNvSpPr/>
          <p:nvPr>
            <p:custDataLst>
              <p:tags r:id="rId28"/>
            </p:custDataLst>
          </p:nvPr>
        </p:nvSpPr>
        <p:spPr bwMode="auto">
          <a:xfrm>
            <a:off x="8440738" y="3844925"/>
            <a:ext cx="142875" cy="106363"/>
          </a:xfrm>
          <a:prstGeom prst="rect">
            <a:avLst/>
          </a:prstGeom>
          <a:solidFill>
            <a:schemeClr val="accent1"/>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79" name="Rectangle 78">
            <a:extLst>
              <a:ext uri="{FF2B5EF4-FFF2-40B4-BE49-F238E27FC236}">
                <a16:creationId xmlns:a16="http://schemas.microsoft.com/office/drawing/2014/main" id="{A3167E68-2F86-4E16-BDA8-EB16AE599218}"/>
              </a:ext>
            </a:extLst>
          </p:cNvPr>
          <p:cNvSpPr/>
          <p:nvPr>
            <p:custDataLst>
              <p:tags r:id="rId29"/>
            </p:custDataLst>
          </p:nvPr>
        </p:nvSpPr>
        <p:spPr bwMode="auto">
          <a:xfrm>
            <a:off x="8440738" y="4340225"/>
            <a:ext cx="142875" cy="106363"/>
          </a:xfrm>
          <a:prstGeom prst="rect">
            <a:avLst/>
          </a:prstGeom>
          <a:solidFill>
            <a:schemeClr val="accent4"/>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78" name="Rectangle 77">
            <a:extLst>
              <a:ext uri="{FF2B5EF4-FFF2-40B4-BE49-F238E27FC236}">
                <a16:creationId xmlns:a16="http://schemas.microsoft.com/office/drawing/2014/main" id="{C29D4911-3D3E-47FF-B535-FBCE181BEC1A}"/>
              </a:ext>
            </a:extLst>
          </p:cNvPr>
          <p:cNvSpPr/>
          <p:nvPr>
            <p:custDataLst>
              <p:tags r:id="rId30"/>
            </p:custDataLst>
          </p:nvPr>
        </p:nvSpPr>
        <p:spPr bwMode="auto">
          <a:xfrm>
            <a:off x="8440738" y="4175125"/>
            <a:ext cx="142875" cy="106363"/>
          </a:xfrm>
          <a:prstGeom prst="rect">
            <a:avLst/>
          </a:prstGeom>
          <a:solidFill>
            <a:schemeClr val="accent3"/>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0" name="Rectangle 79">
            <a:extLst>
              <a:ext uri="{FF2B5EF4-FFF2-40B4-BE49-F238E27FC236}">
                <a16:creationId xmlns:a16="http://schemas.microsoft.com/office/drawing/2014/main" id="{1CF2CE8E-A6F6-4158-8FEA-14CB0082D376}"/>
              </a:ext>
            </a:extLst>
          </p:cNvPr>
          <p:cNvSpPr/>
          <p:nvPr>
            <p:custDataLst>
              <p:tags r:id="rId31"/>
            </p:custDataLst>
          </p:nvPr>
        </p:nvSpPr>
        <p:spPr bwMode="auto">
          <a:xfrm>
            <a:off x="8440738" y="4505325"/>
            <a:ext cx="142875" cy="106363"/>
          </a:xfrm>
          <a:prstGeom prst="rect">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1" name="Rectangle 80">
            <a:extLst>
              <a:ext uri="{FF2B5EF4-FFF2-40B4-BE49-F238E27FC236}">
                <a16:creationId xmlns:a16="http://schemas.microsoft.com/office/drawing/2014/main" id="{8AF374CC-C3BB-42BD-B44C-D16513A0EDF2}"/>
              </a:ext>
            </a:extLst>
          </p:cNvPr>
          <p:cNvSpPr/>
          <p:nvPr>
            <p:custDataLst>
              <p:tags r:id="rId32"/>
            </p:custDataLst>
          </p:nvPr>
        </p:nvSpPr>
        <p:spPr bwMode="auto">
          <a:xfrm>
            <a:off x="8440738" y="4670425"/>
            <a:ext cx="142875" cy="106363"/>
          </a:xfrm>
          <a:prstGeom prst="rect">
            <a:avLst/>
          </a:prstGeom>
          <a:solidFill>
            <a:schemeClr val="accent6"/>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2" name="Rectangle 81">
            <a:extLst>
              <a:ext uri="{FF2B5EF4-FFF2-40B4-BE49-F238E27FC236}">
                <a16:creationId xmlns:a16="http://schemas.microsoft.com/office/drawing/2014/main" id="{FBE29120-3E83-48DB-924F-B597DF303475}"/>
              </a:ext>
            </a:extLst>
          </p:cNvPr>
          <p:cNvSpPr/>
          <p:nvPr>
            <p:custDataLst>
              <p:tags r:id="rId33"/>
            </p:custDataLst>
          </p:nvPr>
        </p:nvSpPr>
        <p:spPr bwMode="auto">
          <a:xfrm>
            <a:off x="8440738" y="4835525"/>
            <a:ext cx="142875" cy="106363"/>
          </a:xfrm>
          <a:prstGeom prst="rect">
            <a:avLst/>
          </a:prstGeom>
          <a:solidFill>
            <a:schemeClr val="accent1"/>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6" name="Rectangle 85">
            <a:extLst>
              <a:ext uri="{FF2B5EF4-FFF2-40B4-BE49-F238E27FC236}">
                <a16:creationId xmlns:a16="http://schemas.microsoft.com/office/drawing/2014/main" id="{AAA1B68F-F78B-4B65-8ECC-A84667528DB2}"/>
              </a:ext>
            </a:extLst>
          </p:cNvPr>
          <p:cNvSpPr/>
          <p:nvPr>
            <p:custDataLst>
              <p:tags r:id="rId34"/>
            </p:custDataLst>
          </p:nvPr>
        </p:nvSpPr>
        <p:spPr bwMode="auto">
          <a:xfrm>
            <a:off x="8440738" y="5495925"/>
            <a:ext cx="142875" cy="106363"/>
          </a:xfrm>
          <a:prstGeom prst="rect">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4" name="Rectangle 83">
            <a:extLst>
              <a:ext uri="{FF2B5EF4-FFF2-40B4-BE49-F238E27FC236}">
                <a16:creationId xmlns:a16="http://schemas.microsoft.com/office/drawing/2014/main" id="{18ECD874-C67B-4D5E-A64B-ECC59C55494F}"/>
              </a:ext>
            </a:extLst>
          </p:cNvPr>
          <p:cNvSpPr/>
          <p:nvPr>
            <p:custDataLst>
              <p:tags r:id="rId35"/>
            </p:custDataLst>
          </p:nvPr>
        </p:nvSpPr>
        <p:spPr bwMode="auto">
          <a:xfrm>
            <a:off x="8440738" y="5165725"/>
            <a:ext cx="142875" cy="106363"/>
          </a:xfrm>
          <a:prstGeom prst="rect">
            <a:avLst/>
          </a:prstGeom>
          <a:solidFill>
            <a:schemeClr val="accent3"/>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5" name="Rectangle 84">
            <a:extLst>
              <a:ext uri="{FF2B5EF4-FFF2-40B4-BE49-F238E27FC236}">
                <a16:creationId xmlns:a16="http://schemas.microsoft.com/office/drawing/2014/main" id="{A9BC4AEE-EFAF-4B09-B9EF-75680F74DA74}"/>
              </a:ext>
            </a:extLst>
          </p:cNvPr>
          <p:cNvSpPr/>
          <p:nvPr>
            <p:custDataLst>
              <p:tags r:id="rId36"/>
            </p:custDataLst>
          </p:nvPr>
        </p:nvSpPr>
        <p:spPr bwMode="auto">
          <a:xfrm>
            <a:off x="8440738" y="5330825"/>
            <a:ext cx="142875" cy="106363"/>
          </a:xfrm>
          <a:prstGeom prst="rect">
            <a:avLst/>
          </a:prstGeom>
          <a:solidFill>
            <a:schemeClr val="accent4"/>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380" name="Text Placeholder 2">
            <a:extLst>
              <a:ext uri="{FF2B5EF4-FFF2-40B4-BE49-F238E27FC236}">
                <a16:creationId xmlns:a16="http://schemas.microsoft.com/office/drawing/2014/main" id="{C8843449-1EB6-4CB7-AD12-C38B43D7572B}"/>
              </a:ext>
            </a:extLst>
          </p:cNvPr>
          <p:cNvSpPr>
            <a:spLocks noGrp="1"/>
          </p:cNvSpPr>
          <p:nvPr>
            <p:custDataLst>
              <p:tags r:id="rId37"/>
            </p:custDataLst>
          </p:nvPr>
        </p:nvSpPr>
        <p:spPr bwMode="auto">
          <a:xfrm>
            <a:off x="8634413" y="3849688"/>
            <a:ext cx="30638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A06E9CB2-00D9-465D-97F9-EFB037A2459A}" type="datetime'''''''''''''''''''''''1 ''- ''''''1''''''9''5'">
              <a:rPr lang="en-US" altLang="en-US" sz="800" smtClean="0">
                <a:latin typeface="Lato Light" panose="020F0302020204030203" pitchFamily="34" charset="0"/>
              </a:rPr>
              <a:pPr/>
              <a:t>1 - 195</a:t>
            </a:fld>
            <a:endParaRPr lang="en-US" sz="800" dirty="0">
              <a:latin typeface="Lato Light" panose="020F0302020204030203" pitchFamily="34" charset="0"/>
            </a:endParaRPr>
          </a:p>
        </p:txBody>
      </p:sp>
      <p:sp>
        <p:nvSpPr>
          <p:cNvPr id="381" name="Text Placeholder 2">
            <a:extLst>
              <a:ext uri="{FF2B5EF4-FFF2-40B4-BE49-F238E27FC236}">
                <a16:creationId xmlns:a16="http://schemas.microsoft.com/office/drawing/2014/main" id="{1984E9EF-6E5E-4E52-B512-485EC652764F}"/>
              </a:ext>
            </a:extLst>
          </p:cNvPr>
          <p:cNvSpPr>
            <a:spLocks noGrp="1"/>
          </p:cNvSpPr>
          <p:nvPr>
            <p:custDataLst>
              <p:tags r:id="rId38"/>
            </p:custDataLst>
          </p:nvPr>
        </p:nvSpPr>
        <p:spPr bwMode="auto">
          <a:xfrm>
            <a:off x="8634413" y="4014788"/>
            <a:ext cx="4238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D0FC99FC-F4AF-491D-9658-658FFC1CFC95}" type="datetime'''1''''''9''''6'' ''- ''3''''''''''''''8''''''''9'''''''''">
              <a:rPr lang="en-US" altLang="en-US" sz="800" smtClean="0">
                <a:latin typeface="Lato Light" panose="020F0302020204030203" pitchFamily="34" charset="0"/>
              </a:rPr>
              <a:pPr marL="0" indent="0">
                <a:spcBef>
                  <a:spcPct val="0"/>
                </a:spcBef>
                <a:spcAft>
                  <a:spcPct val="0"/>
                </a:spcAft>
                <a:buNone/>
              </a:pPr>
              <a:t>196 - 389</a:t>
            </a:fld>
            <a:endParaRPr lang="en-US" sz="800" dirty="0">
              <a:latin typeface="Lato Light" panose="020F0302020204030203" pitchFamily="34" charset="0"/>
            </a:endParaRPr>
          </a:p>
        </p:txBody>
      </p:sp>
      <p:sp>
        <p:nvSpPr>
          <p:cNvPr id="382" name="Text Placeholder 2">
            <a:extLst>
              <a:ext uri="{FF2B5EF4-FFF2-40B4-BE49-F238E27FC236}">
                <a16:creationId xmlns:a16="http://schemas.microsoft.com/office/drawing/2014/main" id="{58C538AD-A87A-44F0-945A-B84D9213CCA4}"/>
              </a:ext>
            </a:extLst>
          </p:cNvPr>
          <p:cNvSpPr>
            <a:spLocks noGrp="1"/>
          </p:cNvSpPr>
          <p:nvPr>
            <p:custDataLst>
              <p:tags r:id="rId39"/>
            </p:custDataLst>
          </p:nvPr>
        </p:nvSpPr>
        <p:spPr bwMode="auto">
          <a:xfrm>
            <a:off x="8634413" y="4179888"/>
            <a:ext cx="4238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05430E48-FE41-4C96-AD73-6C78E2C09003}" type="datetime'''''''3''9''''0'''''''' ''''- ''''''''5''8''''''''''3'''''">
              <a:rPr lang="en-US" altLang="en-US" sz="800" smtClean="0">
                <a:latin typeface="Lato Light" panose="020F0302020204030203" pitchFamily="34" charset="0"/>
              </a:rPr>
              <a:pPr marL="0" indent="0">
                <a:spcBef>
                  <a:spcPct val="0"/>
                </a:spcBef>
                <a:spcAft>
                  <a:spcPct val="0"/>
                </a:spcAft>
                <a:buNone/>
              </a:pPr>
              <a:t>390 - 583</a:t>
            </a:fld>
            <a:endParaRPr lang="en-US" sz="800" dirty="0">
              <a:latin typeface="Lato Light" panose="020F0302020204030203" pitchFamily="34" charset="0"/>
            </a:endParaRPr>
          </a:p>
        </p:txBody>
      </p:sp>
      <p:sp>
        <p:nvSpPr>
          <p:cNvPr id="385" name="Text Placeholder 2">
            <a:extLst>
              <a:ext uri="{FF2B5EF4-FFF2-40B4-BE49-F238E27FC236}">
                <a16:creationId xmlns:a16="http://schemas.microsoft.com/office/drawing/2014/main" id="{DE1F713B-F936-469C-9A95-E2D3FB7CC16E}"/>
              </a:ext>
            </a:extLst>
          </p:cNvPr>
          <p:cNvSpPr>
            <a:spLocks noGrp="1"/>
          </p:cNvSpPr>
          <p:nvPr>
            <p:custDataLst>
              <p:tags r:id="rId40"/>
            </p:custDataLst>
          </p:nvPr>
        </p:nvSpPr>
        <p:spPr bwMode="auto">
          <a:xfrm>
            <a:off x="8634413" y="4510088"/>
            <a:ext cx="4238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7F15897F-7B6B-429C-AB71-6608EDF950F6}" type="datetime'''''''7''''''''78'''''''' ''''''''-'''''' ''9''7''''''1'''''">
              <a:rPr lang="en-US" altLang="en-US" sz="800" smtClean="0">
                <a:latin typeface="Lato Light" panose="020F0302020204030203" pitchFamily="34" charset="0"/>
              </a:rPr>
              <a:pPr marL="0" indent="0">
                <a:spcBef>
                  <a:spcPct val="0"/>
                </a:spcBef>
                <a:spcAft>
                  <a:spcPct val="0"/>
                </a:spcAft>
                <a:buNone/>
              </a:pPr>
              <a:t>778 - 971</a:t>
            </a:fld>
            <a:endParaRPr lang="en-US" sz="800" dirty="0">
              <a:latin typeface="Lato Light" panose="020F0302020204030203" pitchFamily="34" charset="0"/>
            </a:endParaRPr>
          </a:p>
        </p:txBody>
      </p:sp>
      <p:sp>
        <p:nvSpPr>
          <p:cNvPr id="384" name="Text Placeholder 2">
            <a:extLst>
              <a:ext uri="{FF2B5EF4-FFF2-40B4-BE49-F238E27FC236}">
                <a16:creationId xmlns:a16="http://schemas.microsoft.com/office/drawing/2014/main" id="{EDC5CDAA-9199-425F-BF7B-71811755C01C}"/>
              </a:ext>
            </a:extLst>
          </p:cNvPr>
          <p:cNvSpPr>
            <a:spLocks noGrp="1"/>
          </p:cNvSpPr>
          <p:nvPr>
            <p:custDataLst>
              <p:tags r:id="rId41"/>
            </p:custDataLst>
          </p:nvPr>
        </p:nvSpPr>
        <p:spPr bwMode="auto">
          <a:xfrm>
            <a:off x="8634413" y="4344988"/>
            <a:ext cx="4238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DF2AEE10-23A3-4239-9893-250EACF8CC3F}" type="datetime'''''''5''''''''8''''''''''''''''''4 -'' ''''''''''''7''''''77'">
              <a:rPr lang="en-US" altLang="en-US" sz="800" smtClean="0">
                <a:latin typeface="Lato Light" panose="020F0302020204030203" pitchFamily="34" charset="0"/>
              </a:rPr>
              <a:pPr marL="0" indent="0">
                <a:spcBef>
                  <a:spcPct val="0"/>
                </a:spcBef>
                <a:spcAft>
                  <a:spcPct val="0"/>
                </a:spcAft>
                <a:buNone/>
              </a:pPr>
              <a:t>584 - 777</a:t>
            </a:fld>
            <a:endParaRPr lang="en-US" sz="800" dirty="0">
              <a:latin typeface="Lato Light" panose="020F0302020204030203" pitchFamily="34" charset="0"/>
            </a:endParaRPr>
          </a:p>
        </p:txBody>
      </p:sp>
      <p:sp>
        <p:nvSpPr>
          <p:cNvPr id="386" name="Text Placeholder 2">
            <a:extLst>
              <a:ext uri="{FF2B5EF4-FFF2-40B4-BE49-F238E27FC236}">
                <a16:creationId xmlns:a16="http://schemas.microsoft.com/office/drawing/2014/main" id="{2AF1E545-77CD-4CA4-AA5A-723388400278}"/>
              </a:ext>
            </a:extLst>
          </p:cNvPr>
          <p:cNvSpPr>
            <a:spLocks noGrp="1"/>
          </p:cNvSpPr>
          <p:nvPr>
            <p:custDataLst>
              <p:tags r:id="rId42"/>
            </p:custDataLst>
          </p:nvPr>
        </p:nvSpPr>
        <p:spPr bwMode="auto">
          <a:xfrm>
            <a:off x="8634413" y="4675188"/>
            <a:ext cx="482600"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982A4CD0-632A-442C-AF4A-00962F7E9839}" type="datetime'9''''''7''''''''''2 ''''''-'''''' 1''1''''''''''''6''''5'">
              <a:rPr lang="en-US" altLang="en-US" sz="800" smtClean="0">
                <a:latin typeface="Lato Light" panose="020F0302020204030203" pitchFamily="34" charset="0"/>
              </a:rPr>
              <a:pPr marL="0" indent="0">
                <a:spcBef>
                  <a:spcPct val="0"/>
                </a:spcBef>
                <a:spcAft>
                  <a:spcPct val="0"/>
                </a:spcAft>
                <a:buNone/>
              </a:pPr>
              <a:t>972 - 1165</a:t>
            </a:fld>
            <a:endParaRPr lang="en-US" sz="800" dirty="0">
              <a:latin typeface="Lato Light" panose="020F0302020204030203" pitchFamily="34" charset="0"/>
            </a:endParaRPr>
          </a:p>
        </p:txBody>
      </p:sp>
      <p:sp>
        <p:nvSpPr>
          <p:cNvPr id="387" name="Text Placeholder 2">
            <a:extLst>
              <a:ext uri="{FF2B5EF4-FFF2-40B4-BE49-F238E27FC236}">
                <a16:creationId xmlns:a16="http://schemas.microsoft.com/office/drawing/2014/main" id="{9D3CECE7-CE89-4047-B3DE-47A351D95D83}"/>
              </a:ext>
            </a:extLst>
          </p:cNvPr>
          <p:cNvSpPr>
            <a:spLocks noGrp="1"/>
          </p:cNvSpPr>
          <p:nvPr>
            <p:custDataLst>
              <p:tags r:id="rId43"/>
            </p:custDataLst>
          </p:nvPr>
        </p:nvSpPr>
        <p:spPr bwMode="auto">
          <a:xfrm>
            <a:off x="8634413" y="4840288"/>
            <a:ext cx="5413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F2292B32-F328-4420-B6D6-78A14975C712}" type="datetime'''''1''''''''''1''''''''''''66'''''''''' - ''''13''''''''59'">
              <a:rPr lang="en-US" altLang="en-US" sz="800" smtClean="0">
                <a:latin typeface="Lato Light" panose="020F0302020204030203" pitchFamily="34" charset="0"/>
              </a:rPr>
              <a:pPr marL="0" indent="0">
                <a:spcBef>
                  <a:spcPct val="0"/>
                </a:spcBef>
                <a:spcAft>
                  <a:spcPct val="0"/>
                </a:spcAft>
                <a:buNone/>
              </a:pPr>
              <a:t>1166 - 1359</a:t>
            </a:fld>
            <a:endParaRPr lang="en-US" sz="800" dirty="0">
              <a:latin typeface="Lato Light" panose="020F0302020204030203" pitchFamily="34" charset="0"/>
            </a:endParaRPr>
          </a:p>
        </p:txBody>
      </p:sp>
      <p:sp>
        <p:nvSpPr>
          <p:cNvPr id="398" name="Text Placeholder 2">
            <a:extLst>
              <a:ext uri="{FF2B5EF4-FFF2-40B4-BE49-F238E27FC236}">
                <a16:creationId xmlns:a16="http://schemas.microsoft.com/office/drawing/2014/main" id="{74C2B24F-333F-46DD-AC3D-E1C5BF3D7C9D}"/>
              </a:ext>
            </a:extLst>
          </p:cNvPr>
          <p:cNvSpPr>
            <a:spLocks noGrp="1"/>
          </p:cNvSpPr>
          <p:nvPr>
            <p:custDataLst>
              <p:tags r:id="rId44"/>
            </p:custDataLst>
          </p:nvPr>
        </p:nvSpPr>
        <p:spPr bwMode="auto">
          <a:xfrm>
            <a:off x="8634413" y="5005388"/>
            <a:ext cx="5413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CFF8715C-F3F1-424D-90E5-314277553C61}" type="datetime'''''1''''''36''''''''0 ''''-'' ''15''''''''''''''''53'''''''">
              <a:rPr lang="en-US" altLang="en-US" sz="800" smtClean="0">
                <a:latin typeface="Lato Light" panose="020F0302020204030203" pitchFamily="34" charset="0"/>
              </a:rPr>
              <a:pPr marL="0" indent="0">
                <a:spcBef>
                  <a:spcPct val="0"/>
                </a:spcBef>
                <a:spcAft>
                  <a:spcPct val="0"/>
                </a:spcAft>
                <a:buNone/>
              </a:pPr>
              <a:t>1360 - 1553</a:t>
            </a:fld>
            <a:endParaRPr lang="en-US" sz="800" dirty="0">
              <a:latin typeface="Lato Light" panose="020F0302020204030203" pitchFamily="34" charset="0"/>
            </a:endParaRPr>
          </a:p>
        </p:txBody>
      </p:sp>
      <p:sp>
        <p:nvSpPr>
          <p:cNvPr id="400" name="Text Placeholder 2">
            <a:extLst>
              <a:ext uri="{FF2B5EF4-FFF2-40B4-BE49-F238E27FC236}">
                <a16:creationId xmlns:a16="http://schemas.microsoft.com/office/drawing/2014/main" id="{27415F53-6FA2-4BE0-824A-2EE1B9C1F105}"/>
              </a:ext>
            </a:extLst>
          </p:cNvPr>
          <p:cNvSpPr>
            <a:spLocks noGrp="1"/>
          </p:cNvSpPr>
          <p:nvPr>
            <p:custDataLst>
              <p:tags r:id="rId45"/>
            </p:custDataLst>
          </p:nvPr>
        </p:nvSpPr>
        <p:spPr bwMode="auto">
          <a:xfrm>
            <a:off x="8634413" y="5170488"/>
            <a:ext cx="5413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B61BB0BD-C8DA-4EE1-801E-A1AF8CD82384}" type="datetime'15''''''''''5''''''''''4'''''''' ''-'''''''''''' ''''''1747'''">
              <a:rPr lang="en-US" altLang="en-US" sz="800" smtClean="0">
                <a:latin typeface="Lato Light" panose="020F0302020204030203" pitchFamily="34" charset="0"/>
              </a:rPr>
              <a:pPr marL="0" indent="0">
                <a:spcBef>
                  <a:spcPct val="0"/>
                </a:spcBef>
                <a:spcAft>
                  <a:spcPct val="0"/>
                </a:spcAft>
                <a:buNone/>
              </a:pPr>
              <a:t>1554 - 1747</a:t>
            </a:fld>
            <a:endParaRPr lang="en-US" sz="800" dirty="0">
              <a:latin typeface="Lato Light" panose="020F0302020204030203" pitchFamily="34" charset="0"/>
            </a:endParaRPr>
          </a:p>
        </p:txBody>
      </p:sp>
      <p:sp>
        <p:nvSpPr>
          <p:cNvPr id="404" name="Text Placeholder 2">
            <a:extLst>
              <a:ext uri="{FF2B5EF4-FFF2-40B4-BE49-F238E27FC236}">
                <a16:creationId xmlns:a16="http://schemas.microsoft.com/office/drawing/2014/main" id="{1E5F9B12-CDB5-4BCD-B286-1A66DB4CF2DD}"/>
              </a:ext>
            </a:extLst>
          </p:cNvPr>
          <p:cNvSpPr>
            <a:spLocks noGrp="1"/>
          </p:cNvSpPr>
          <p:nvPr>
            <p:custDataLst>
              <p:tags r:id="rId46"/>
            </p:custDataLst>
          </p:nvPr>
        </p:nvSpPr>
        <p:spPr bwMode="auto">
          <a:xfrm>
            <a:off x="8634413" y="5335588"/>
            <a:ext cx="5413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89BF6DAD-CBBB-4922-8E3A-B8E7C039F359}" type="datetime'''''174''8 -'' ''''1''''''''''''''''''''''''''''''94''''''1'''">
              <a:rPr lang="en-US" altLang="en-US" sz="800" smtClean="0">
                <a:latin typeface="Lato Light" panose="020F0302020204030203" pitchFamily="34" charset="0"/>
              </a:rPr>
              <a:pPr marL="0" indent="0">
                <a:spcBef>
                  <a:spcPct val="0"/>
                </a:spcBef>
                <a:spcAft>
                  <a:spcPct val="0"/>
                </a:spcAft>
                <a:buNone/>
              </a:pPr>
              <a:t>1748 - 1941</a:t>
            </a:fld>
            <a:endParaRPr lang="en-US" sz="800" dirty="0">
              <a:latin typeface="Lato Light" panose="020F0302020204030203" pitchFamily="34" charset="0"/>
            </a:endParaRPr>
          </a:p>
        </p:txBody>
      </p:sp>
      <p:sp>
        <p:nvSpPr>
          <p:cNvPr id="407" name="Text Placeholder 2">
            <a:extLst>
              <a:ext uri="{FF2B5EF4-FFF2-40B4-BE49-F238E27FC236}">
                <a16:creationId xmlns:a16="http://schemas.microsoft.com/office/drawing/2014/main" id="{DAB32783-3482-44A0-8089-E195E042FF35}"/>
              </a:ext>
            </a:extLst>
          </p:cNvPr>
          <p:cNvSpPr>
            <a:spLocks noGrp="1"/>
          </p:cNvSpPr>
          <p:nvPr>
            <p:custDataLst>
              <p:tags r:id="rId47"/>
            </p:custDataLst>
          </p:nvPr>
        </p:nvSpPr>
        <p:spPr bwMode="auto">
          <a:xfrm>
            <a:off x="8634413" y="5500688"/>
            <a:ext cx="5413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0643E3C4-2DEB-4543-A1CE-074C5EC89606}" type="datetime'1''9''4''''''''2'''''''' ''- ''''2''''''1''''''''3''''''''5'''">
              <a:rPr lang="en-US" altLang="en-US" sz="800" smtClean="0">
                <a:latin typeface="Lato Light" panose="020F0302020204030203" pitchFamily="34" charset="0"/>
              </a:rPr>
              <a:pPr marL="0" indent="0">
                <a:spcBef>
                  <a:spcPct val="0"/>
                </a:spcBef>
                <a:spcAft>
                  <a:spcPct val="0"/>
                </a:spcAft>
                <a:buNone/>
              </a:pPr>
              <a:t>1942 - 2135</a:t>
            </a:fld>
            <a:endParaRPr lang="en-US" sz="800" dirty="0">
              <a:latin typeface="Lato Light" panose="020F0302020204030203" pitchFamily="34" charset="0"/>
            </a:endParaRPr>
          </a:p>
        </p:txBody>
      </p:sp>
      <p:sp>
        <p:nvSpPr>
          <p:cNvPr id="100" name="Rectangle 99">
            <a:extLst>
              <a:ext uri="{FF2B5EF4-FFF2-40B4-BE49-F238E27FC236}">
                <a16:creationId xmlns:a16="http://schemas.microsoft.com/office/drawing/2014/main" id="{DA394437-EA8F-4593-BE4A-3F8259541164}"/>
              </a:ext>
            </a:extLst>
          </p:cNvPr>
          <p:cNvSpPr/>
          <p:nvPr/>
        </p:nvSpPr>
        <p:spPr>
          <a:xfrm>
            <a:off x="327025" y="3451225"/>
            <a:ext cx="4657725" cy="23177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r>
              <a:rPr lang="en-US" sz="1200" b="1" dirty="0">
                <a:latin typeface="Lato Light" panose="020F0502020204030203"/>
              </a:rPr>
              <a:t>Orders by Category Rank</a:t>
            </a:r>
            <a:endParaRPr lang="en-ZM" sz="1200" b="1" dirty="0">
              <a:latin typeface="Lato Light" panose="020F0502020204030203"/>
            </a:endParaRPr>
          </a:p>
        </p:txBody>
      </p:sp>
      <p:graphicFrame>
        <p:nvGraphicFramePr>
          <p:cNvPr id="823" name="Chart 822">
            <a:extLst>
              <a:ext uri="{FF2B5EF4-FFF2-40B4-BE49-F238E27FC236}">
                <a16:creationId xmlns:a16="http://schemas.microsoft.com/office/drawing/2014/main" id="{0D0980F5-E652-4BE5-BA75-D119156C17D3}"/>
              </a:ext>
            </a:extLst>
          </p:cNvPr>
          <p:cNvGraphicFramePr/>
          <p:nvPr>
            <p:custDataLst>
              <p:tags r:id="rId48"/>
            </p:custDataLst>
            <p:extLst>
              <p:ext uri="{D42A27DB-BD31-4B8C-83A1-F6EECF244321}">
                <p14:modId xmlns:p14="http://schemas.microsoft.com/office/powerpoint/2010/main" val="296474162"/>
              </p:ext>
            </p:extLst>
          </p:nvPr>
        </p:nvGraphicFramePr>
        <p:xfrm>
          <a:off x="819150" y="3721100"/>
          <a:ext cx="2247900" cy="2247900"/>
        </p:xfrm>
        <a:graphic>
          <a:graphicData uri="http://schemas.openxmlformats.org/drawingml/2006/chart">
            <c:chart xmlns:c="http://schemas.openxmlformats.org/drawingml/2006/chart" xmlns:r="http://schemas.openxmlformats.org/officeDocument/2006/relationships" r:id="rId97"/>
          </a:graphicData>
        </a:graphic>
      </p:graphicFrame>
      <p:sp>
        <p:nvSpPr>
          <p:cNvPr id="102" name="Text Placeholder 2">
            <a:extLst>
              <a:ext uri="{FF2B5EF4-FFF2-40B4-BE49-F238E27FC236}">
                <a16:creationId xmlns:a16="http://schemas.microsoft.com/office/drawing/2014/main" id="{B34DD7F0-780B-4A33-BBE3-6E58BF126793}"/>
              </a:ext>
            </a:extLst>
          </p:cNvPr>
          <p:cNvSpPr>
            <a:spLocks noGrp="1"/>
          </p:cNvSpPr>
          <p:nvPr>
            <p:custDataLst>
              <p:tags r:id="rId49"/>
            </p:custDataLst>
          </p:nvPr>
        </p:nvSpPr>
        <p:spPr bwMode="gray">
          <a:xfrm>
            <a:off x="1370013" y="4079875"/>
            <a:ext cx="165100" cy="109538"/>
          </a:xfrm>
          <a:prstGeom prst="rect">
            <a:avLst/>
          </a:prstGeom>
          <a:solidFill>
            <a:schemeClr val="accent6"/>
          </a:solidFill>
          <a:ln>
            <a:noFill/>
          </a:ln>
          <a:effectLst/>
        </p:spPr>
        <p:txBody>
          <a:bodyPr vert="horz" wrap="none" lIns="14288" tIns="0" rIns="1428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BAEDBC2D-F1CA-41DE-A8FF-014056F0697E}" type="datetime'''''''''''2''''''''%'''''''''''''''''''''">
              <a:rPr lang="en-US" altLang="en-US" sz="800" smtClean="0">
                <a:solidFill>
                  <a:schemeClr val="bg1"/>
                </a:solidFill>
                <a:effectLst/>
              </a:rPr>
              <a:pPr/>
              <a:t>2%</a:t>
            </a:fld>
            <a:endParaRPr lang="en-US" sz="800" dirty="0">
              <a:solidFill>
                <a:schemeClr val="bg1"/>
              </a:solidFill>
              <a:latin typeface="Lato Light" panose="020F0302020204030203" pitchFamily="34" charset="0"/>
            </a:endParaRPr>
          </a:p>
        </p:txBody>
      </p:sp>
      <p:sp>
        <p:nvSpPr>
          <p:cNvPr id="105" name="Text Placeholder 2">
            <a:extLst>
              <a:ext uri="{FF2B5EF4-FFF2-40B4-BE49-F238E27FC236}">
                <a16:creationId xmlns:a16="http://schemas.microsoft.com/office/drawing/2014/main" id="{EE3DCDD6-A77F-4C62-B8C5-E95F6185BF9F}"/>
              </a:ext>
            </a:extLst>
          </p:cNvPr>
          <p:cNvSpPr>
            <a:spLocks noGrp="1"/>
          </p:cNvSpPr>
          <p:nvPr>
            <p:custDataLst>
              <p:tags r:id="rId50"/>
            </p:custDataLst>
          </p:nvPr>
        </p:nvSpPr>
        <p:spPr bwMode="gray">
          <a:xfrm>
            <a:off x="1655763" y="3852863"/>
            <a:ext cx="165100" cy="109538"/>
          </a:xfrm>
          <a:prstGeom prst="rect">
            <a:avLst/>
          </a:prstGeom>
          <a:solidFill>
            <a:schemeClr val="accent3"/>
          </a:solidFill>
          <a:ln>
            <a:noFill/>
          </a:ln>
          <a:effectLst/>
        </p:spPr>
        <p:txBody>
          <a:bodyPr vert="horz" wrap="none" lIns="14288" tIns="0" rIns="1428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72169C1D-C8E9-42B1-A68E-126F9DD9F40C}" type="datetime'''''''''''''''''''''''''''''''''''''''''''2''''%'''''">
              <a:rPr lang="en-US" altLang="en-US" sz="800" smtClean="0">
                <a:effectLst/>
              </a:rPr>
              <a:pPr/>
              <a:t>2%</a:t>
            </a:fld>
            <a:endParaRPr lang="en-US" sz="800" dirty="0">
              <a:latin typeface="Lato Light" panose="020F0302020204030203" pitchFamily="34" charset="0"/>
            </a:endParaRPr>
          </a:p>
        </p:txBody>
      </p:sp>
      <p:sp>
        <p:nvSpPr>
          <p:cNvPr id="103" name="Text Placeholder 2">
            <a:extLst>
              <a:ext uri="{FF2B5EF4-FFF2-40B4-BE49-F238E27FC236}">
                <a16:creationId xmlns:a16="http://schemas.microsoft.com/office/drawing/2014/main" id="{46F74F25-95AF-4405-A8F2-A43914283875}"/>
              </a:ext>
            </a:extLst>
          </p:cNvPr>
          <p:cNvSpPr>
            <a:spLocks noGrp="1"/>
          </p:cNvSpPr>
          <p:nvPr>
            <p:custDataLst>
              <p:tags r:id="rId51"/>
            </p:custDataLst>
          </p:nvPr>
        </p:nvSpPr>
        <p:spPr bwMode="gray">
          <a:xfrm>
            <a:off x="1589088" y="3970338"/>
            <a:ext cx="165100" cy="109538"/>
          </a:xfrm>
          <a:prstGeom prst="rect">
            <a:avLst/>
          </a:prstGeom>
          <a:solidFill>
            <a:schemeClr val="accent2"/>
          </a:solidFill>
          <a:ln>
            <a:noFill/>
          </a:ln>
          <a:effectLst/>
        </p:spPr>
        <p:txBody>
          <a:bodyPr vert="horz" wrap="none" lIns="14288" tIns="0" rIns="1428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831F8939-A756-44BE-A5D0-E240C7E22E34}" type="datetime'''''''''''''''''''''''''''''''''''''''''''''''''''''''2%'''''">
              <a:rPr lang="en-US" altLang="en-US" sz="800" smtClean="0">
                <a:effectLst/>
              </a:rPr>
              <a:pPr/>
              <a:t>2%</a:t>
            </a:fld>
            <a:endParaRPr lang="en-US" sz="800" dirty="0">
              <a:latin typeface="Lato Light" panose="020F0302020204030203" pitchFamily="34" charset="0"/>
            </a:endParaRPr>
          </a:p>
        </p:txBody>
      </p:sp>
      <p:sp>
        <p:nvSpPr>
          <p:cNvPr id="106" name="Text Placeholder 2">
            <a:extLst>
              <a:ext uri="{FF2B5EF4-FFF2-40B4-BE49-F238E27FC236}">
                <a16:creationId xmlns:a16="http://schemas.microsoft.com/office/drawing/2014/main" id="{F688D5E1-CBFE-4AD6-9B6B-AF87F2775EEF}"/>
              </a:ext>
            </a:extLst>
          </p:cNvPr>
          <p:cNvSpPr>
            <a:spLocks noGrp="1"/>
          </p:cNvSpPr>
          <p:nvPr>
            <p:custDataLst>
              <p:tags r:id="rId52"/>
            </p:custDataLst>
          </p:nvPr>
        </p:nvSpPr>
        <p:spPr bwMode="gray">
          <a:xfrm>
            <a:off x="1760538" y="3962400"/>
            <a:ext cx="165100" cy="109538"/>
          </a:xfrm>
          <a:prstGeom prst="rect">
            <a:avLst/>
          </a:prstGeom>
          <a:solidFill>
            <a:schemeClr val="accent4"/>
          </a:solidFill>
          <a:ln>
            <a:noFill/>
          </a:ln>
          <a:effectLst/>
        </p:spPr>
        <p:txBody>
          <a:bodyPr vert="horz" wrap="none" lIns="14288" tIns="0" rIns="1428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09F978A6-DA14-4026-A19A-91BAC29DC88B}" type="datetime'''''1''''''''''''''%'''''''''''''''''''''''''''''''''''''''">
              <a:rPr lang="en-US" altLang="en-US" sz="800" smtClean="0">
                <a:effectLst/>
              </a:rPr>
              <a:pPr/>
              <a:t>1%</a:t>
            </a:fld>
            <a:endParaRPr lang="en-US" sz="800" dirty="0">
              <a:latin typeface="Lato Light" panose="020F0302020204030203" pitchFamily="34" charset="0"/>
            </a:endParaRPr>
          </a:p>
        </p:txBody>
      </p:sp>
      <p:sp>
        <p:nvSpPr>
          <p:cNvPr id="104" name="Text Placeholder 2">
            <a:extLst>
              <a:ext uri="{FF2B5EF4-FFF2-40B4-BE49-F238E27FC236}">
                <a16:creationId xmlns:a16="http://schemas.microsoft.com/office/drawing/2014/main" id="{ADED341E-D5EE-4577-8A9C-DFB8FAD30BE4}"/>
              </a:ext>
            </a:extLst>
          </p:cNvPr>
          <p:cNvSpPr>
            <a:spLocks noGrp="1"/>
          </p:cNvSpPr>
          <p:nvPr>
            <p:custDataLst>
              <p:tags r:id="rId53"/>
            </p:custDataLst>
          </p:nvPr>
        </p:nvSpPr>
        <p:spPr bwMode="gray">
          <a:xfrm>
            <a:off x="1822450" y="3821113"/>
            <a:ext cx="165100" cy="109538"/>
          </a:xfrm>
          <a:prstGeom prst="rect">
            <a:avLst/>
          </a:prstGeom>
          <a:solidFill>
            <a:schemeClr val="accent5"/>
          </a:solidFill>
          <a:ln>
            <a:noFill/>
          </a:ln>
          <a:effectLst/>
        </p:spPr>
        <p:txBody>
          <a:bodyPr vert="horz" wrap="none" lIns="14288" tIns="0" rIns="14288"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4364FF6A-B032-4523-AE21-AC8F6FC995EF}" type="datetime'''''''''''''''''''1''%'''''''''''''''''">
              <a:rPr lang="en-US" altLang="en-US" sz="800" smtClean="0">
                <a:solidFill>
                  <a:schemeClr val="bg1"/>
                </a:solidFill>
                <a:effectLst/>
              </a:rPr>
              <a:pPr/>
              <a:t>1%</a:t>
            </a:fld>
            <a:endParaRPr lang="en-US" sz="800" dirty="0">
              <a:solidFill>
                <a:schemeClr val="bg1"/>
              </a:solidFill>
              <a:latin typeface="Lato Light" panose="020F0302020204030203" pitchFamily="34" charset="0"/>
            </a:endParaRPr>
          </a:p>
        </p:txBody>
      </p:sp>
      <p:sp>
        <p:nvSpPr>
          <p:cNvPr id="109" name="Rectangle 108">
            <a:extLst>
              <a:ext uri="{FF2B5EF4-FFF2-40B4-BE49-F238E27FC236}">
                <a16:creationId xmlns:a16="http://schemas.microsoft.com/office/drawing/2014/main" id="{CB5BD05F-782D-4352-8D05-43F35232547E}"/>
              </a:ext>
            </a:extLst>
          </p:cNvPr>
          <p:cNvSpPr/>
          <p:nvPr>
            <p:custDataLst>
              <p:tags r:id="rId54"/>
            </p:custDataLst>
          </p:nvPr>
        </p:nvSpPr>
        <p:spPr bwMode="auto">
          <a:xfrm>
            <a:off x="3679825" y="3844925"/>
            <a:ext cx="142875" cy="106363"/>
          </a:xfrm>
          <a:prstGeom prst="rect">
            <a:avLst/>
          </a:prstGeom>
          <a:solidFill>
            <a:schemeClr val="accent1"/>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0" name="Rectangle 109">
            <a:extLst>
              <a:ext uri="{FF2B5EF4-FFF2-40B4-BE49-F238E27FC236}">
                <a16:creationId xmlns:a16="http://schemas.microsoft.com/office/drawing/2014/main" id="{22C325D8-4225-4A63-BF3C-0FDC0835E462}"/>
              </a:ext>
            </a:extLst>
          </p:cNvPr>
          <p:cNvSpPr/>
          <p:nvPr>
            <p:custDataLst>
              <p:tags r:id="rId55"/>
            </p:custDataLst>
          </p:nvPr>
        </p:nvSpPr>
        <p:spPr bwMode="auto">
          <a:xfrm>
            <a:off x="3679825" y="4010025"/>
            <a:ext cx="142875" cy="106363"/>
          </a:xfrm>
          <a:prstGeom prst="rect">
            <a:avLst/>
          </a:prstGeom>
          <a:solidFill>
            <a:schemeClr val="accent2"/>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3" name="Rectangle 112">
            <a:extLst>
              <a:ext uri="{FF2B5EF4-FFF2-40B4-BE49-F238E27FC236}">
                <a16:creationId xmlns:a16="http://schemas.microsoft.com/office/drawing/2014/main" id="{2B76F1D5-54DE-4DFC-943F-C777EE2C4191}"/>
              </a:ext>
            </a:extLst>
          </p:cNvPr>
          <p:cNvSpPr/>
          <p:nvPr>
            <p:custDataLst>
              <p:tags r:id="rId56"/>
            </p:custDataLst>
          </p:nvPr>
        </p:nvSpPr>
        <p:spPr bwMode="auto">
          <a:xfrm>
            <a:off x="3679825" y="4835525"/>
            <a:ext cx="142875" cy="106363"/>
          </a:xfrm>
          <a:prstGeom prst="rect">
            <a:avLst/>
          </a:prstGeom>
          <a:solidFill>
            <a:schemeClr val="accent1"/>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1" name="Rectangle 110">
            <a:extLst>
              <a:ext uri="{FF2B5EF4-FFF2-40B4-BE49-F238E27FC236}">
                <a16:creationId xmlns:a16="http://schemas.microsoft.com/office/drawing/2014/main" id="{6F7DC9E5-BF1D-4234-9147-12ADC2428F9B}"/>
              </a:ext>
            </a:extLst>
          </p:cNvPr>
          <p:cNvSpPr/>
          <p:nvPr>
            <p:custDataLst>
              <p:tags r:id="rId57"/>
            </p:custDataLst>
          </p:nvPr>
        </p:nvSpPr>
        <p:spPr bwMode="auto">
          <a:xfrm>
            <a:off x="3679825" y="4175125"/>
            <a:ext cx="142875" cy="106363"/>
          </a:xfrm>
          <a:prstGeom prst="rect">
            <a:avLst/>
          </a:prstGeom>
          <a:solidFill>
            <a:schemeClr val="accent3"/>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08" name="Rectangle 107">
            <a:extLst>
              <a:ext uri="{FF2B5EF4-FFF2-40B4-BE49-F238E27FC236}">
                <a16:creationId xmlns:a16="http://schemas.microsoft.com/office/drawing/2014/main" id="{193EE4C1-E9A1-4D06-B0A6-77B53149BEEA}"/>
              </a:ext>
            </a:extLst>
          </p:cNvPr>
          <p:cNvSpPr/>
          <p:nvPr>
            <p:custDataLst>
              <p:tags r:id="rId58"/>
            </p:custDataLst>
          </p:nvPr>
        </p:nvSpPr>
        <p:spPr bwMode="auto">
          <a:xfrm>
            <a:off x="3679825" y="4340225"/>
            <a:ext cx="142875" cy="106363"/>
          </a:xfrm>
          <a:prstGeom prst="rect">
            <a:avLst/>
          </a:prstGeom>
          <a:solidFill>
            <a:schemeClr val="accent4"/>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2" name="Rectangle 111">
            <a:extLst>
              <a:ext uri="{FF2B5EF4-FFF2-40B4-BE49-F238E27FC236}">
                <a16:creationId xmlns:a16="http://schemas.microsoft.com/office/drawing/2014/main" id="{079F48F5-3500-435A-9DCA-8713CA0D46F6}"/>
              </a:ext>
            </a:extLst>
          </p:cNvPr>
          <p:cNvSpPr/>
          <p:nvPr>
            <p:custDataLst>
              <p:tags r:id="rId59"/>
            </p:custDataLst>
          </p:nvPr>
        </p:nvSpPr>
        <p:spPr bwMode="auto">
          <a:xfrm>
            <a:off x="3679825" y="4505325"/>
            <a:ext cx="142875" cy="106363"/>
          </a:xfrm>
          <a:prstGeom prst="rect">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07" name="Rectangle 106">
            <a:extLst>
              <a:ext uri="{FF2B5EF4-FFF2-40B4-BE49-F238E27FC236}">
                <a16:creationId xmlns:a16="http://schemas.microsoft.com/office/drawing/2014/main" id="{C9E2B007-D2A7-4B5A-A583-FA71D7C495F5}"/>
              </a:ext>
            </a:extLst>
          </p:cNvPr>
          <p:cNvSpPr/>
          <p:nvPr>
            <p:custDataLst>
              <p:tags r:id="rId60"/>
            </p:custDataLst>
          </p:nvPr>
        </p:nvSpPr>
        <p:spPr bwMode="auto">
          <a:xfrm>
            <a:off x="3679825" y="4670425"/>
            <a:ext cx="142875" cy="106363"/>
          </a:xfrm>
          <a:prstGeom prst="rect">
            <a:avLst/>
          </a:prstGeom>
          <a:solidFill>
            <a:schemeClr val="accent6"/>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4" name="Rectangle 113">
            <a:extLst>
              <a:ext uri="{FF2B5EF4-FFF2-40B4-BE49-F238E27FC236}">
                <a16:creationId xmlns:a16="http://schemas.microsoft.com/office/drawing/2014/main" id="{D901127C-7F16-4895-9578-1AB88A150A6A}"/>
              </a:ext>
            </a:extLst>
          </p:cNvPr>
          <p:cNvSpPr/>
          <p:nvPr>
            <p:custDataLst>
              <p:tags r:id="rId61"/>
            </p:custDataLst>
          </p:nvPr>
        </p:nvSpPr>
        <p:spPr bwMode="auto">
          <a:xfrm>
            <a:off x="3679825" y="5000625"/>
            <a:ext cx="142875" cy="106363"/>
          </a:xfrm>
          <a:prstGeom prst="rect">
            <a:avLst/>
          </a:prstGeom>
          <a:solidFill>
            <a:schemeClr val="accent2"/>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5" name="Rectangle 114">
            <a:extLst>
              <a:ext uri="{FF2B5EF4-FFF2-40B4-BE49-F238E27FC236}">
                <a16:creationId xmlns:a16="http://schemas.microsoft.com/office/drawing/2014/main" id="{5DBA8142-824A-44BE-BF19-B6A5C760FEBD}"/>
              </a:ext>
            </a:extLst>
          </p:cNvPr>
          <p:cNvSpPr/>
          <p:nvPr>
            <p:custDataLst>
              <p:tags r:id="rId62"/>
            </p:custDataLst>
          </p:nvPr>
        </p:nvSpPr>
        <p:spPr bwMode="auto">
          <a:xfrm>
            <a:off x="3679825" y="5165725"/>
            <a:ext cx="142875" cy="106363"/>
          </a:xfrm>
          <a:prstGeom prst="rect">
            <a:avLst/>
          </a:prstGeom>
          <a:solidFill>
            <a:schemeClr val="accent3"/>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6" name="Rectangle 115">
            <a:extLst>
              <a:ext uri="{FF2B5EF4-FFF2-40B4-BE49-F238E27FC236}">
                <a16:creationId xmlns:a16="http://schemas.microsoft.com/office/drawing/2014/main" id="{EF725D1E-DC79-48F1-947D-14FB7BC14FD0}"/>
              </a:ext>
            </a:extLst>
          </p:cNvPr>
          <p:cNvSpPr/>
          <p:nvPr>
            <p:custDataLst>
              <p:tags r:id="rId63"/>
            </p:custDataLst>
          </p:nvPr>
        </p:nvSpPr>
        <p:spPr bwMode="auto">
          <a:xfrm>
            <a:off x="3679825" y="5330825"/>
            <a:ext cx="142875" cy="106363"/>
          </a:xfrm>
          <a:prstGeom prst="rect">
            <a:avLst/>
          </a:prstGeom>
          <a:solidFill>
            <a:schemeClr val="accent4"/>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17" name="Rectangle 116">
            <a:extLst>
              <a:ext uri="{FF2B5EF4-FFF2-40B4-BE49-F238E27FC236}">
                <a16:creationId xmlns:a16="http://schemas.microsoft.com/office/drawing/2014/main" id="{FA9560A1-4BC7-4049-AEB7-195999904745}"/>
              </a:ext>
            </a:extLst>
          </p:cNvPr>
          <p:cNvSpPr/>
          <p:nvPr>
            <p:custDataLst>
              <p:tags r:id="rId64"/>
            </p:custDataLst>
          </p:nvPr>
        </p:nvSpPr>
        <p:spPr bwMode="auto">
          <a:xfrm>
            <a:off x="3679825" y="5495925"/>
            <a:ext cx="142875" cy="106363"/>
          </a:xfrm>
          <a:prstGeom prst="rect">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21" name="Text Placeholder 2">
            <a:extLst>
              <a:ext uri="{FF2B5EF4-FFF2-40B4-BE49-F238E27FC236}">
                <a16:creationId xmlns:a16="http://schemas.microsoft.com/office/drawing/2014/main" id="{8DC2BF44-519F-4565-B089-7F5D25EB9D9F}"/>
              </a:ext>
            </a:extLst>
          </p:cNvPr>
          <p:cNvSpPr>
            <a:spLocks noGrp="1"/>
          </p:cNvSpPr>
          <p:nvPr>
            <p:custDataLst>
              <p:tags r:id="rId65"/>
            </p:custDataLst>
          </p:nvPr>
        </p:nvSpPr>
        <p:spPr bwMode="auto">
          <a:xfrm>
            <a:off x="3873500" y="4840288"/>
            <a:ext cx="5413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2F827678-F114-4D23-9A43-4DABFDD42465}" type="datetime'''''''1''''1''''''''6''''6'' -'''' ''''''''''''''1''35''9'">
              <a:rPr lang="en-US" altLang="en-US" sz="800" smtClean="0"/>
              <a:pPr/>
              <a:t>1166 - 1359</a:t>
            </a:fld>
            <a:endParaRPr lang="en-US" sz="800" dirty="0">
              <a:latin typeface="Lato Light" panose="020F0302020204030203" pitchFamily="34" charset="0"/>
            </a:endParaRPr>
          </a:p>
        </p:txBody>
      </p:sp>
      <p:sp>
        <p:nvSpPr>
          <p:cNvPr id="123" name="Text Placeholder 2">
            <a:extLst>
              <a:ext uri="{FF2B5EF4-FFF2-40B4-BE49-F238E27FC236}">
                <a16:creationId xmlns:a16="http://schemas.microsoft.com/office/drawing/2014/main" id="{AFF70E31-8956-406C-9B90-ADA4F7E0C0CD}"/>
              </a:ext>
            </a:extLst>
          </p:cNvPr>
          <p:cNvSpPr>
            <a:spLocks noGrp="1"/>
          </p:cNvSpPr>
          <p:nvPr>
            <p:custDataLst>
              <p:tags r:id="rId66"/>
            </p:custDataLst>
          </p:nvPr>
        </p:nvSpPr>
        <p:spPr bwMode="auto">
          <a:xfrm>
            <a:off x="3873500" y="3849688"/>
            <a:ext cx="30638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722F4FD6-8A61-42B5-9AD2-AFE2B42ED4FA}" type="datetime'''''1'''' ''''- ''''''1''''''''''9''5'''''''''''''''">
              <a:rPr lang="en-US" altLang="en-US" sz="800" smtClean="0"/>
              <a:pPr/>
              <a:t>1 - 195</a:t>
            </a:fld>
            <a:endParaRPr lang="en-US" sz="800" dirty="0">
              <a:latin typeface="Lato Light" panose="020F0302020204030203" pitchFamily="34" charset="0"/>
            </a:endParaRPr>
          </a:p>
        </p:txBody>
      </p:sp>
      <p:sp>
        <p:nvSpPr>
          <p:cNvPr id="124" name="Text Placeholder 2">
            <a:extLst>
              <a:ext uri="{FF2B5EF4-FFF2-40B4-BE49-F238E27FC236}">
                <a16:creationId xmlns:a16="http://schemas.microsoft.com/office/drawing/2014/main" id="{AE36BA7A-6A40-4E1F-847C-52C1E32070C8}"/>
              </a:ext>
            </a:extLst>
          </p:cNvPr>
          <p:cNvSpPr>
            <a:spLocks noGrp="1"/>
          </p:cNvSpPr>
          <p:nvPr>
            <p:custDataLst>
              <p:tags r:id="rId67"/>
            </p:custDataLst>
          </p:nvPr>
        </p:nvSpPr>
        <p:spPr bwMode="auto">
          <a:xfrm>
            <a:off x="3873500" y="4179888"/>
            <a:ext cx="4238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3639F9F3-1906-4E29-AD81-537E10DCA2CD}" type="datetime'''39''''''''0'' ''''''''''''''''-'''''''' ''5''''''8''''''3'''">
              <a:rPr lang="en-US" altLang="en-US" sz="800" smtClean="0"/>
              <a:pPr/>
              <a:t>390 - 583</a:t>
            </a:fld>
            <a:endParaRPr lang="en-US" sz="800" dirty="0">
              <a:latin typeface="Lato Light" panose="020F0302020204030203" pitchFamily="34" charset="0"/>
            </a:endParaRPr>
          </a:p>
        </p:txBody>
      </p:sp>
      <p:sp>
        <p:nvSpPr>
          <p:cNvPr id="119" name="Text Placeholder 2">
            <a:extLst>
              <a:ext uri="{FF2B5EF4-FFF2-40B4-BE49-F238E27FC236}">
                <a16:creationId xmlns:a16="http://schemas.microsoft.com/office/drawing/2014/main" id="{A7415DD7-C073-495D-9F80-1755DC6E40E9}"/>
              </a:ext>
            </a:extLst>
          </p:cNvPr>
          <p:cNvSpPr>
            <a:spLocks noGrp="1"/>
          </p:cNvSpPr>
          <p:nvPr>
            <p:custDataLst>
              <p:tags r:id="rId68"/>
            </p:custDataLst>
          </p:nvPr>
        </p:nvSpPr>
        <p:spPr bwMode="auto">
          <a:xfrm>
            <a:off x="3873500" y="4510088"/>
            <a:ext cx="4238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44DD9FB9-EC73-4485-9EAB-9A70ABC4B585}" type="datetime'''''77''''''''''''''''''''''8'''''' ''-'' ''9''''7''''1'">
              <a:rPr lang="en-US" altLang="en-US" sz="800" smtClean="0"/>
              <a:pPr/>
              <a:t>778 - 971</a:t>
            </a:fld>
            <a:endParaRPr lang="en-US" sz="800" dirty="0">
              <a:latin typeface="Lato Light" panose="020F0302020204030203" pitchFamily="34" charset="0"/>
            </a:endParaRPr>
          </a:p>
        </p:txBody>
      </p:sp>
      <p:sp>
        <p:nvSpPr>
          <p:cNvPr id="130" name="Text Placeholder 2">
            <a:extLst>
              <a:ext uri="{FF2B5EF4-FFF2-40B4-BE49-F238E27FC236}">
                <a16:creationId xmlns:a16="http://schemas.microsoft.com/office/drawing/2014/main" id="{F9090BD0-1258-4C15-8C97-6E9229488AE5}"/>
              </a:ext>
            </a:extLst>
          </p:cNvPr>
          <p:cNvSpPr>
            <a:spLocks noGrp="1"/>
          </p:cNvSpPr>
          <p:nvPr>
            <p:custDataLst>
              <p:tags r:id="rId69"/>
            </p:custDataLst>
          </p:nvPr>
        </p:nvSpPr>
        <p:spPr bwMode="auto">
          <a:xfrm>
            <a:off x="3873500" y="4014788"/>
            <a:ext cx="4238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7D7E5A53-AB92-426E-8846-9D38A5261920}" type="datetime'''''19''''''''6'' ''''''-'''''''''''''' ''''''38''''''9'''''">
              <a:rPr lang="en-US" altLang="en-US" sz="800" smtClean="0"/>
              <a:pPr/>
              <a:t>196 - 389</a:t>
            </a:fld>
            <a:endParaRPr lang="en-US" sz="800" dirty="0">
              <a:latin typeface="Lato Light" panose="020F0302020204030203" pitchFamily="34" charset="0"/>
            </a:endParaRPr>
          </a:p>
        </p:txBody>
      </p:sp>
      <p:sp>
        <p:nvSpPr>
          <p:cNvPr id="118" name="Text Placeholder 2">
            <a:extLst>
              <a:ext uri="{FF2B5EF4-FFF2-40B4-BE49-F238E27FC236}">
                <a16:creationId xmlns:a16="http://schemas.microsoft.com/office/drawing/2014/main" id="{4F314CCB-3674-4267-9879-564539380C07}"/>
              </a:ext>
            </a:extLst>
          </p:cNvPr>
          <p:cNvSpPr>
            <a:spLocks noGrp="1"/>
          </p:cNvSpPr>
          <p:nvPr>
            <p:custDataLst>
              <p:tags r:id="rId70"/>
            </p:custDataLst>
          </p:nvPr>
        </p:nvSpPr>
        <p:spPr bwMode="auto">
          <a:xfrm>
            <a:off x="3873500" y="4344988"/>
            <a:ext cx="4238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442FC3E7-5218-45EE-8D30-30CA23F8E9D3}" type="datetime'''''5''''''''8''''4'''' ''-'''''' ''''''7''7''7'">
              <a:rPr lang="en-US" altLang="en-US" sz="800" smtClean="0"/>
              <a:pPr/>
              <a:t>584 - 777</a:t>
            </a:fld>
            <a:endParaRPr lang="en-US" sz="800" dirty="0">
              <a:latin typeface="Lato Light" panose="020F0302020204030203" pitchFamily="34" charset="0"/>
            </a:endParaRPr>
          </a:p>
        </p:txBody>
      </p:sp>
      <p:sp>
        <p:nvSpPr>
          <p:cNvPr id="132" name="Text Placeholder 2">
            <a:extLst>
              <a:ext uri="{FF2B5EF4-FFF2-40B4-BE49-F238E27FC236}">
                <a16:creationId xmlns:a16="http://schemas.microsoft.com/office/drawing/2014/main" id="{304A96AF-5411-42EC-84D2-5278FE2F3934}"/>
              </a:ext>
            </a:extLst>
          </p:cNvPr>
          <p:cNvSpPr>
            <a:spLocks noGrp="1"/>
          </p:cNvSpPr>
          <p:nvPr>
            <p:custDataLst>
              <p:tags r:id="rId71"/>
            </p:custDataLst>
          </p:nvPr>
        </p:nvSpPr>
        <p:spPr bwMode="auto">
          <a:xfrm>
            <a:off x="3873500" y="5335588"/>
            <a:ext cx="5413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3A9472A5-0848-4B19-AC6B-0002759FAE40}" type="datetime'''''''''''''17''''''''''''4''8'''' -'' ''1''''''''94''1'''">
              <a:rPr lang="en-US" altLang="en-US" sz="800" smtClean="0"/>
              <a:pPr/>
              <a:t>1748 - 1941</a:t>
            </a:fld>
            <a:endParaRPr lang="en-US" sz="800" dirty="0">
              <a:latin typeface="Lato Light" panose="020F0302020204030203" pitchFamily="34" charset="0"/>
            </a:endParaRPr>
          </a:p>
        </p:txBody>
      </p:sp>
      <p:sp>
        <p:nvSpPr>
          <p:cNvPr id="131" name="Text Placeholder 2">
            <a:extLst>
              <a:ext uri="{FF2B5EF4-FFF2-40B4-BE49-F238E27FC236}">
                <a16:creationId xmlns:a16="http://schemas.microsoft.com/office/drawing/2014/main" id="{03F1915C-B1B1-4322-95BB-2AE5A876A12E}"/>
              </a:ext>
            </a:extLst>
          </p:cNvPr>
          <p:cNvSpPr>
            <a:spLocks noGrp="1"/>
          </p:cNvSpPr>
          <p:nvPr>
            <p:custDataLst>
              <p:tags r:id="rId72"/>
            </p:custDataLst>
          </p:nvPr>
        </p:nvSpPr>
        <p:spPr bwMode="auto">
          <a:xfrm>
            <a:off x="3873500" y="4675188"/>
            <a:ext cx="482600"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E542EE91-1688-4D84-9732-6DA5B3EE1B86}" type="datetime'97''2 ''''''''''''''''- ''''''''''''1''''''''16''''''5'''''''">
              <a:rPr lang="en-US" altLang="en-US" sz="800" smtClean="0"/>
              <a:pPr/>
              <a:t>972 - 1165</a:t>
            </a:fld>
            <a:endParaRPr lang="en-US" sz="800" dirty="0">
              <a:latin typeface="Lato Light" panose="020F0302020204030203" pitchFamily="34" charset="0"/>
            </a:endParaRPr>
          </a:p>
        </p:txBody>
      </p:sp>
      <p:sp>
        <p:nvSpPr>
          <p:cNvPr id="122" name="Text Placeholder 2">
            <a:extLst>
              <a:ext uri="{FF2B5EF4-FFF2-40B4-BE49-F238E27FC236}">
                <a16:creationId xmlns:a16="http://schemas.microsoft.com/office/drawing/2014/main" id="{AD7AC982-4A96-4C59-94A5-9F98CF66BC4E}"/>
              </a:ext>
            </a:extLst>
          </p:cNvPr>
          <p:cNvSpPr>
            <a:spLocks noGrp="1"/>
          </p:cNvSpPr>
          <p:nvPr>
            <p:custDataLst>
              <p:tags r:id="rId73"/>
            </p:custDataLst>
          </p:nvPr>
        </p:nvSpPr>
        <p:spPr bwMode="auto">
          <a:xfrm>
            <a:off x="3873500" y="5005388"/>
            <a:ext cx="5413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F90D0202-8993-4092-B783-A0DE55DD7009}" type="datetime'''''''''1360'''''''''' ''-'''''''''''' ''''1''''''55''''3'">
              <a:rPr lang="en-US" altLang="en-US" sz="800" smtClean="0"/>
              <a:pPr/>
              <a:t>1360 - 1553</a:t>
            </a:fld>
            <a:endParaRPr lang="en-US" sz="800" dirty="0">
              <a:latin typeface="Lato Light" panose="020F0302020204030203" pitchFamily="34" charset="0"/>
            </a:endParaRPr>
          </a:p>
        </p:txBody>
      </p:sp>
      <p:sp>
        <p:nvSpPr>
          <p:cNvPr id="120" name="Text Placeholder 2">
            <a:extLst>
              <a:ext uri="{FF2B5EF4-FFF2-40B4-BE49-F238E27FC236}">
                <a16:creationId xmlns:a16="http://schemas.microsoft.com/office/drawing/2014/main" id="{81A2BFCC-800F-49B5-806E-265EB14F50D2}"/>
              </a:ext>
            </a:extLst>
          </p:cNvPr>
          <p:cNvSpPr>
            <a:spLocks noGrp="1"/>
          </p:cNvSpPr>
          <p:nvPr>
            <p:custDataLst>
              <p:tags r:id="rId74"/>
            </p:custDataLst>
          </p:nvPr>
        </p:nvSpPr>
        <p:spPr bwMode="auto">
          <a:xfrm>
            <a:off x="3873500" y="5170488"/>
            <a:ext cx="5413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6F04EC0D-4CA6-4BFA-A8E8-03672248F1D0}" type="datetime'1''5''''''5''''''''4'''' -'''' ''''''''''''17''''''''''4''7'''">
              <a:rPr lang="en-US" altLang="en-US" sz="800" smtClean="0"/>
              <a:pPr/>
              <a:t>1554 - 1747</a:t>
            </a:fld>
            <a:endParaRPr lang="en-US" sz="800" dirty="0">
              <a:latin typeface="Lato Light" panose="020F0302020204030203" pitchFamily="34" charset="0"/>
            </a:endParaRPr>
          </a:p>
        </p:txBody>
      </p:sp>
      <p:sp>
        <p:nvSpPr>
          <p:cNvPr id="133" name="Text Placeholder 2">
            <a:extLst>
              <a:ext uri="{FF2B5EF4-FFF2-40B4-BE49-F238E27FC236}">
                <a16:creationId xmlns:a16="http://schemas.microsoft.com/office/drawing/2014/main" id="{C55C4E24-D699-49F2-992E-7560C2749FEA}"/>
              </a:ext>
            </a:extLst>
          </p:cNvPr>
          <p:cNvSpPr>
            <a:spLocks noGrp="1"/>
          </p:cNvSpPr>
          <p:nvPr>
            <p:custDataLst>
              <p:tags r:id="rId75"/>
            </p:custDataLst>
          </p:nvPr>
        </p:nvSpPr>
        <p:spPr bwMode="auto">
          <a:xfrm>
            <a:off x="3873500" y="5500688"/>
            <a:ext cx="5413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F211AB4B-0561-426B-BFDA-9B754A985394}" type="datetime'1''''''''''94''2 - ''''2''''''1''''''''''3''''5'''''''''">
              <a:rPr lang="en-US" altLang="en-US" sz="800" smtClean="0"/>
              <a:pPr/>
              <a:t>1942 - 2135</a:t>
            </a:fld>
            <a:endParaRPr lang="en-US" sz="800" dirty="0">
              <a:latin typeface="Lato Light" panose="020F0302020204030203" pitchFamily="34" charset="0"/>
            </a:endParaRPr>
          </a:p>
        </p:txBody>
      </p:sp>
      <p:cxnSp>
        <p:nvCxnSpPr>
          <p:cNvPr id="93" name="Straight Connector 92">
            <a:extLst>
              <a:ext uri="{FF2B5EF4-FFF2-40B4-BE49-F238E27FC236}">
                <a16:creationId xmlns:a16="http://schemas.microsoft.com/office/drawing/2014/main" id="{D9AE79CD-08F2-49D5-BBFF-9861A79ECCA8}"/>
              </a:ext>
            </a:extLst>
          </p:cNvPr>
          <p:cNvCxnSpPr/>
          <p:nvPr>
            <p:custDataLst>
              <p:tags r:id="rId76"/>
            </p:custDataLst>
          </p:nvPr>
        </p:nvCxnSpPr>
        <p:spPr bwMode="gray">
          <a:xfrm>
            <a:off x="3157538" y="1128713"/>
            <a:ext cx="123825" cy="0"/>
          </a:xfrm>
          <a:prstGeom prst="line">
            <a:avLst/>
          </a:prstGeom>
          <a:ln w="19050" cap="rnd" cmpd="sng" algn="ctr">
            <a:solidFill>
              <a:schemeClr val="accent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F710B721-9AAB-4863-A5FB-610DBD91D2F6}"/>
              </a:ext>
            </a:extLst>
          </p:cNvPr>
          <p:cNvCxnSpPr/>
          <p:nvPr>
            <p:custDataLst>
              <p:tags r:id="rId77"/>
            </p:custDataLst>
          </p:nvPr>
        </p:nvCxnSpPr>
        <p:spPr bwMode="gray">
          <a:xfrm>
            <a:off x="3765550" y="1128713"/>
            <a:ext cx="123825" cy="0"/>
          </a:xfrm>
          <a:prstGeom prst="line">
            <a:avLst/>
          </a:prstGeom>
          <a:ln w="19050" cap="rnd" cmpd="sng" algn="ctr">
            <a:solidFill>
              <a:schemeClr val="accent2"/>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1" name="Text Placeholder 2">
            <a:extLst>
              <a:ext uri="{FF2B5EF4-FFF2-40B4-BE49-F238E27FC236}">
                <a16:creationId xmlns:a16="http://schemas.microsoft.com/office/drawing/2014/main" id="{10151407-CA74-4E69-9EE3-F338BDF64C9D}"/>
              </a:ext>
            </a:extLst>
          </p:cNvPr>
          <p:cNvSpPr>
            <a:spLocks noGrp="1"/>
          </p:cNvSpPr>
          <p:nvPr>
            <p:custDataLst>
              <p:tags r:id="rId78"/>
            </p:custDataLst>
          </p:nvPr>
        </p:nvSpPr>
        <p:spPr bwMode="auto">
          <a:xfrm>
            <a:off x="3341688" y="1081088"/>
            <a:ext cx="3127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DCA93E52-E1DC-4DC5-8033-BC8CDACF867D}" type="datetime'''O''''''''r''''''d''''''''''''''''''''''''''er''s'''''''''''">
              <a:rPr lang="en-US" altLang="en-US" sz="800" smtClean="0">
                <a:latin typeface="Lato Light" panose="020F0302020204030203" pitchFamily="34" charset="0"/>
              </a:rPr>
              <a:pPr/>
              <a:t>Orders</a:t>
            </a:fld>
            <a:endParaRPr lang="en-US" sz="800" dirty="0">
              <a:latin typeface="Lato Light" panose="020F0302020204030203" pitchFamily="34" charset="0"/>
            </a:endParaRPr>
          </a:p>
        </p:txBody>
      </p:sp>
      <p:sp>
        <p:nvSpPr>
          <p:cNvPr id="169" name="Text Placeholder 2">
            <a:extLst>
              <a:ext uri="{FF2B5EF4-FFF2-40B4-BE49-F238E27FC236}">
                <a16:creationId xmlns:a16="http://schemas.microsoft.com/office/drawing/2014/main" id="{1C958740-2DA4-4D63-8E37-CE34F072FD88}"/>
              </a:ext>
            </a:extLst>
          </p:cNvPr>
          <p:cNvSpPr>
            <a:spLocks noGrp="1"/>
          </p:cNvSpPr>
          <p:nvPr>
            <p:custDataLst>
              <p:tags r:id="rId79"/>
            </p:custDataLst>
          </p:nvPr>
        </p:nvSpPr>
        <p:spPr bwMode="auto">
          <a:xfrm>
            <a:off x="3949700" y="1081088"/>
            <a:ext cx="347663"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40B32456-C269-4D94-8FCD-8E913B5CECE9}" type="datetime'R''''''''''e''t''''u''''r''''''''''''''''''''''''ns'''''''''''">
              <a:rPr lang="en-US" altLang="en-US" sz="800" smtClean="0">
                <a:effectLst/>
                <a:latin typeface="Lato Light" panose="020F0302020204030203" pitchFamily="34" charset="0"/>
              </a:rPr>
              <a:pPr marL="0" indent="0">
                <a:spcBef>
                  <a:spcPct val="0"/>
                </a:spcBef>
                <a:spcAft>
                  <a:spcPct val="0"/>
                </a:spcAft>
                <a:buNone/>
              </a:pPr>
              <a:t>Returns</a:t>
            </a:fld>
            <a:endParaRPr lang="en-US" sz="800" dirty="0">
              <a:latin typeface="Lato Light" panose="020F0302020204030203" pitchFamily="34" charset="0"/>
            </a:endParaRPr>
          </a:p>
        </p:txBody>
      </p:sp>
      <p:cxnSp>
        <p:nvCxnSpPr>
          <p:cNvPr id="811" name="Straight Connector 810">
            <a:extLst>
              <a:ext uri="{FF2B5EF4-FFF2-40B4-BE49-F238E27FC236}">
                <a16:creationId xmlns:a16="http://schemas.microsoft.com/office/drawing/2014/main" id="{462BF9B2-1343-4244-8A8C-5FDD27067E33}"/>
              </a:ext>
            </a:extLst>
          </p:cNvPr>
          <p:cNvCxnSpPr/>
          <p:nvPr>
            <p:custDataLst>
              <p:tags r:id="rId80"/>
            </p:custDataLst>
          </p:nvPr>
        </p:nvCxnSpPr>
        <p:spPr bwMode="gray">
          <a:xfrm>
            <a:off x="8020050" y="1109663"/>
            <a:ext cx="123825" cy="0"/>
          </a:xfrm>
          <a:prstGeom prst="line">
            <a:avLst/>
          </a:prstGeom>
          <a:ln w="19050" cap="rnd" cmpd="sng" algn="ctr">
            <a:solidFill>
              <a:schemeClr val="accent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2" name="Straight Connector 811">
            <a:extLst>
              <a:ext uri="{FF2B5EF4-FFF2-40B4-BE49-F238E27FC236}">
                <a16:creationId xmlns:a16="http://schemas.microsoft.com/office/drawing/2014/main" id="{91F9E0C9-4A36-45AB-A783-1EFE42455126}"/>
              </a:ext>
            </a:extLst>
          </p:cNvPr>
          <p:cNvCxnSpPr/>
          <p:nvPr>
            <p:custDataLst>
              <p:tags r:id="rId81"/>
            </p:custDataLst>
          </p:nvPr>
        </p:nvCxnSpPr>
        <p:spPr bwMode="gray">
          <a:xfrm>
            <a:off x="8020050" y="1274763"/>
            <a:ext cx="123825" cy="0"/>
          </a:xfrm>
          <a:prstGeom prst="line">
            <a:avLst/>
          </a:prstGeom>
          <a:ln w="19050" cap="rnd" cmpd="sng" algn="ctr">
            <a:solidFill>
              <a:schemeClr val="accent2"/>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3" name="Straight Connector 812">
            <a:extLst>
              <a:ext uri="{FF2B5EF4-FFF2-40B4-BE49-F238E27FC236}">
                <a16:creationId xmlns:a16="http://schemas.microsoft.com/office/drawing/2014/main" id="{AB90CD61-4BA5-405F-9438-240B345D52C4}"/>
              </a:ext>
            </a:extLst>
          </p:cNvPr>
          <p:cNvCxnSpPr/>
          <p:nvPr>
            <p:custDataLst>
              <p:tags r:id="rId82"/>
            </p:custDataLst>
          </p:nvPr>
        </p:nvCxnSpPr>
        <p:spPr bwMode="gray">
          <a:xfrm>
            <a:off x="8020050" y="1439863"/>
            <a:ext cx="123825" cy="0"/>
          </a:xfrm>
          <a:prstGeom prst="line">
            <a:avLst/>
          </a:prstGeom>
          <a:ln w="19050" cap="rnd" cmpd="sng" algn="ctr">
            <a:solidFill>
              <a:schemeClr val="accent3"/>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4" name="Straight Connector 813">
            <a:extLst>
              <a:ext uri="{FF2B5EF4-FFF2-40B4-BE49-F238E27FC236}">
                <a16:creationId xmlns:a16="http://schemas.microsoft.com/office/drawing/2014/main" id="{EBAAE1BC-B56B-460E-A6AE-71713F0CB649}"/>
              </a:ext>
            </a:extLst>
          </p:cNvPr>
          <p:cNvCxnSpPr/>
          <p:nvPr>
            <p:custDataLst>
              <p:tags r:id="rId83"/>
            </p:custDataLst>
          </p:nvPr>
        </p:nvCxnSpPr>
        <p:spPr bwMode="gray">
          <a:xfrm>
            <a:off x="8020050" y="1604963"/>
            <a:ext cx="123825" cy="0"/>
          </a:xfrm>
          <a:prstGeom prst="line">
            <a:avLst/>
          </a:prstGeom>
          <a:ln w="19050" cap="rnd" cmpd="sng" algn="ctr">
            <a:solidFill>
              <a:schemeClr val="accent4"/>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15" name="Straight Connector 814">
            <a:extLst>
              <a:ext uri="{FF2B5EF4-FFF2-40B4-BE49-F238E27FC236}">
                <a16:creationId xmlns:a16="http://schemas.microsoft.com/office/drawing/2014/main" id="{A452AA21-A9DD-4C55-A6E1-0CF7BDBBCF95}"/>
              </a:ext>
            </a:extLst>
          </p:cNvPr>
          <p:cNvCxnSpPr/>
          <p:nvPr>
            <p:custDataLst>
              <p:tags r:id="rId84"/>
            </p:custDataLst>
          </p:nvPr>
        </p:nvCxnSpPr>
        <p:spPr bwMode="gray">
          <a:xfrm>
            <a:off x="8020050" y="1770063"/>
            <a:ext cx="123825" cy="0"/>
          </a:xfrm>
          <a:prstGeom prst="line">
            <a:avLst/>
          </a:prstGeom>
          <a:ln w="19050" cap="rnd" cmpd="sng" algn="ctr">
            <a:solidFill>
              <a:schemeClr val="accent5"/>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84" name="Text Placeholder 2">
            <a:extLst>
              <a:ext uri="{FF2B5EF4-FFF2-40B4-BE49-F238E27FC236}">
                <a16:creationId xmlns:a16="http://schemas.microsoft.com/office/drawing/2014/main" id="{6472B6DF-3F72-4FB0-B314-BB684840F5A5}"/>
              </a:ext>
            </a:extLst>
          </p:cNvPr>
          <p:cNvSpPr>
            <a:spLocks noGrp="1"/>
          </p:cNvSpPr>
          <p:nvPr>
            <p:custDataLst>
              <p:tags r:id="rId85"/>
            </p:custDataLst>
          </p:nvPr>
        </p:nvSpPr>
        <p:spPr bwMode="auto">
          <a:xfrm>
            <a:off x="8204200" y="1227138"/>
            <a:ext cx="87312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43BC1715-F3C2-4358-B725-6B91047C8346}" type="datetime'''D''''i''s''c''o''''''''unt'''' 2'''''' ''Reve''n''u''e'''">
              <a:rPr lang="en-US" altLang="en-US" sz="800" smtClean="0">
                <a:ea typeface="+mn-ea"/>
                <a:cs typeface="+mn-cs"/>
              </a:rPr>
              <a:pPr/>
              <a:t>Discount 2 Revenue</a:t>
            </a:fld>
            <a:endParaRPr lang="en-US" sz="800" dirty="0">
              <a:latin typeface="Lato Light" panose="020F0302020204030203" pitchFamily="34" charset="0"/>
              <a:ea typeface="+mn-ea"/>
              <a:cs typeface="+mn-cs"/>
            </a:endParaRPr>
          </a:p>
        </p:txBody>
      </p:sp>
      <p:sp>
        <p:nvSpPr>
          <p:cNvPr id="705" name="Text Placeholder 2">
            <a:extLst>
              <a:ext uri="{FF2B5EF4-FFF2-40B4-BE49-F238E27FC236}">
                <a16:creationId xmlns:a16="http://schemas.microsoft.com/office/drawing/2014/main" id="{29582F42-660F-4044-902B-A5E939002742}"/>
              </a:ext>
            </a:extLst>
          </p:cNvPr>
          <p:cNvSpPr>
            <a:spLocks noGrp="1"/>
          </p:cNvSpPr>
          <p:nvPr>
            <p:custDataLst>
              <p:tags r:id="rId86"/>
            </p:custDataLst>
          </p:nvPr>
        </p:nvSpPr>
        <p:spPr bwMode="auto">
          <a:xfrm>
            <a:off x="8204200" y="1062038"/>
            <a:ext cx="87312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10C75E7C-DFB1-4CAA-82DE-52E251C98774}" type="datetime'''''''Di''sc''ount'''' 1 R''e''''''''ve''''n''''''ue'''''">
              <a:rPr lang="en-US" altLang="en-US" sz="800" smtClean="0">
                <a:ea typeface="+mn-ea"/>
                <a:cs typeface="+mn-cs"/>
              </a:rPr>
              <a:pPr/>
              <a:t>Discount 1 Revenue</a:t>
            </a:fld>
            <a:endParaRPr lang="en-US" sz="800" dirty="0">
              <a:latin typeface="Lato Light" panose="020F0302020204030203" pitchFamily="34" charset="0"/>
              <a:ea typeface="+mn-ea"/>
              <a:cs typeface="+mn-cs"/>
            </a:endParaRPr>
          </a:p>
        </p:txBody>
      </p:sp>
      <p:sp>
        <p:nvSpPr>
          <p:cNvPr id="687" name="Text Placeholder 2">
            <a:extLst>
              <a:ext uri="{FF2B5EF4-FFF2-40B4-BE49-F238E27FC236}">
                <a16:creationId xmlns:a16="http://schemas.microsoft.com/office/drawing/2014/main" id="{44103280-DAF0-46D2-BB31-8DF3B3547D45}"/>
              </a:ext>
            </a:extLst>
          </p:cNvPr>
          <p:cNvSpPr>
            <a:spLocks noGrp="1"/>
          </p:cNvSpPr>
          <p:nvPr>
            <p:custDataLst>
              <p:tags r:id="rId87"/>
            </p:custDataLst>
          </p:nvPr>
        </p:nvSpPr>
        <p:spPr bwMode="auto">
          <a:xfrm>
            <a:off x="8204200" y="1722438"/>
            <a:ext cx="75882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DA6DCEB7-5667-476E-B650-C9E9F3C1486B}" type="datetime'Ave''''rage'' ''''''''Re''''''v''''e''n''''''''''''ue'''''''">
              <a:rPr lang="en-US" altLang="en-US" sz="800" smtClean="0">
                <a:effectLst/>
                <a:latin typeface="Lato Light" panose="020F0302020204030203" pitchFamily="34" charset="0"/>
                <a:ea typeface="+mn-ea"/>
                <a:cs typeface="+mn-cs"/>
              </a:rPr>
              <a:pPr marL="0" indent="0">
                <a:spcBef>
                  <a:spcPct val="0"/>
                </a:spcBef>
                <a:spcAft>
                  <a:spcPct val="0"/>
                </a:spcAft>
                <a:buNone/>
              </a:pPr>
              <a:t>Average Revenue</a:t>
            </a:fld>
            <a:endParaRPr lang="en-US" sz="800" dirty="0">
              <a:latin typeface="Lato Light" panose="020F0302020204030203" pitchFamily="34" charset="0"/>
              <a:ea typeface="+mn-ea"/>
              <a:cs typeface="+mn-cs"/>
            </a:endParaRPr>
          </a:p>
        </p:txBody>
      </p:sp>
      <p:sp>
        <p:nvSpPr>
          <p:cNvPr id="685" name="Text Placeholder 2">
            <a:extLst>
              <a:ext uri="{FF2B5EF4-FFF2-40B4-BE49-F238E27FC236}">
                <a16:creationId xmlns:a16="http://schemas.microsoft.com/office/drawing/2014/main" id="{4718613F-3EF4-4929-884D-497DCD77E769}"/>
              </a:ext>
            </a:extLst>
          </p:cNvPr>
          <p:cNvSpPr>
            <a:spLocks noGrp="1"/>
          </p:cNvSpPr>
          <p:nvPr>
            <p:custDataLst>
              <p:tags r:id="rId88"/>
            </p:custDataLst>
          </p:nvPr>
        </p:nvSpPr>
        <p:spPr bwMode="auto">
          <a:xfrm>
            <a:off x="8204200" y="1392238"/>
            <a:ext cx="87312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E666DB40-1C9E-49C7-9E45-9C6917555B55}" type="datetime'''''''''Dis''c''o''''u''n''t 3'''' Reve''n''''''u''e'''''''''">
              <a:rPr lang="en-US" altLang="en-US" sz="800" smtClean="0">
                <a:ea typeface="+mn-ea"/>
                <a:cs typeface="+mn-cs"/>
              </a:rPr>
              <a:pPr/>
              <a:t>Discount 3 Revenue</a:t>
            </a:fld>
            <a:endParaRPr lang="en-US" sz="800" dirty="0">
              <a:latin typeface="Lato Light" panose="020F0302020204030203" pitchFamily="34" charset="0"/>
              <a:ea typeface="+mn-ea"/>
              <a:cs typeface="+mn-cs"/>
            </a:endParaRPr>
          </a:p>
        </p:txBody>
      </p:sp>
      <p:sp>
        <p:nvSpPr>
          <p:cNvPr id="686" name="Text Placeholder 2">
            <a:extLst>
              <a:ext uri="{FF2B5EF4-FFF2-40B4-BE49-F238E27FC236}">
                <a16:creationId xmlns:a16="http://schemas.microsoft.com/office/drawing/2014/main" id="{9AC21D36-ADBF-4EB4-832D-B77F1BB5E30E}"/>
              </a:ext>
            </a:extLst>
          </p:cNvPr>
          <p:cNvSpPr>
            <a:spLocks noGrp="1"/>
          </p:cNvSpPr>
          <p:nvPr>
            <p:custDataLst>
              <p:tags r:id="rId89"/>
            </p:custDataLst>
          </p:nvPr>
        </p:nvSpPr>
        <p:spPr bwMode="auto">
          <a:xfrm>
            <a:off x="8204200" y="1557338"/>
            <a:ext cx="87312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28FD4085-D31F-4CE5-BD8F-4A9A39F52D50}" type="datetime'''Di''''''scou''nt'' 4 R''e''ve''''nu''''''''''''''e'''">
              <a:rPr lang="en-US" altLang="en-US" sz="800" smtClean="0">
                <a:ea typeface="+mn-ea"/>
                <a:cs typeface="+mn-cs"/>
              </a:rPr>
              <a:pPr/>
              <a:t>Discount 4 Revenue</a:t>
            </a:fld>
            <a:endParaRPr lang="en-US" sz="800" dirty="0">
              <a:latin typeface="Lato Light" panose="020F0302020204030203" pitchFamily="34" charset="0"/>
              <a:ea typeface="+mn-ea"/>
              <a:cs typeface="+mn-cs"/>
            </a:endParaRPr>
          </a:p>
        </p:txBody>
      </p:sp>
    </p:spTree>
    <p:extLst>
      <p:ext uri="{BB962C8B-B14F-4D97-AF65-F5344CB8AC3E}">
        <p14:creationId xmlns:p14="http://schemas.microsoft.com/office/powerpoint/2010/main" val="1155976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4C252353-E120-4966-BF1B-3044B2CBF03C}"/>
              </a:ext>
            </a:extLst>
          </p:cNvPr>
          <p:cNvGraphicFramePr>
            <a:graphicFrameLocks noChangeAspect="1"/>
          </p:cNvGraphicFramePr>
          <p:nvPr>
            <p:custDataLst>
              <p:tags r:id="rId1"/>
            </p:custDataLst>
            <p:extLst>
              <p:ext uri="{D42A27DB-BD31-4B8C-83A1-F6EECF244321}">
                <p14:modId xmlns:p14="http://schemas.microsoft.com/office/powerpoint/2010/main" val="35534348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8" imgW="622" imgH="623" progId="TCLayout.ActiveDocument.1">
                  <p:embed/>
                </p:oleObj>
              </mc:Choice>
              <mc:Fallback>
                <p:oleObj name="think-cell Slide" r:id="rId28" imgW="622" imgH="623" progId="TCLayout.ActiveDocument.1">
                  <p:embed/>
                  <p:pic>
                    <p:nvPicPr>
                      <p:cNvPr id="5" name="Object 4" hidden="1">
                        <a:extLst>
                          <a:ext uri="{FF2B5EF4-FFF2-40B4-BE49-F238E27FC236}">
                            <a16:creationId xmlns:a16="http://schemas.microsoft.com/office/drawing/2014/main" id="{4C252353-E120-4966-BF1B-3044B2CBF03C}"/>
                          </a:ext>
                        </a:extLst>
                      </p:cNvPr>
                      <p:cNvPicPr/>
                      <p:nvPr/>
                    </p:nvPicPr>
                    <p:blipFill>
                      <a:blip r:embed="rId29"/>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1B2C95A-16D5-4821-B6BB-23DAC9C47F7F}"/>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sz="2000" b="1" i="1">
              <a:latin typeface="Roboto" panose="02000000000000000000" pitchFamily="2" charset="0"/>
              <a:ea typeface="Roboto" panose="02000000000000000000" pitchFamily="2" charset="0"/>
              <a:cs typeface="+mj-cs"/>
              <a:sym typeface="Roboto" panose="02000000000000000000" pitchFamily="2" charset="0"/>
            </a:endParaRPr>
          </a:p>
        </p:txBody>
      </p:sp>
      <p:sp>
        <p:nvSpPr>
          <p:cNvPr id="2" name="Title 1">
            <a:extLst>
              <a:ext uri="{FF2B5EF4-FFF2-40B4-BE49-F238E27FC236}">
                <a16:creationId xmlns:a16="http://schemas.microsoft.com/office/drawing/2014/main" id="{7419811D-67F4-485D-B129-5DF003FF346A}"/>
              </a:ext>
            </a:extLst>
          </p:cNvPr>
          <p:cNvSpPr>
            <a:spLocks noGrp="1"/>
          </p:cNvSpPr>
          <p:nvPr>
            <p:ph type="title"/>
          </p:nvPr>
        </p:nvSpPr>
        <p:spPr>
          <a:xfrm>
            <a:off x="247650" y="166522"/>
            <a:ext cx="8812267" cy="276999"/>
          </a:xfrm>
        </p:spPr>
        <p:txBody>
          <a:bodyPr vert="horz"/>
          <a:lstStyle/>
          <a:p>
            <a:r>
              <a:rPr lang="en-US" sz="2000" dirty="0">
                <a:latin typeface="Roboto" panose="02000000000000000000"/>
              </a:rPr>
              <a:t>Conversion Rate &amp; Revenue Contribution</a:t>
            </a:r>
            <a:endParaRPr lang="en-ZM" sz="2000" dirty="0">
              <a:latin typeface="Roboto" panose="02000000000000000000"/>
            </a:endParaRPr>
          </a:p>
        </p:txBody>
      </p:sp>
      <p:grpSp>
        <p:nvGrpSpPr>
          <p:cNvPr id="127" name="Group 126">
            <a:extLst>
              <a:ext uri="{FF2B5EF4-FFF2-40B4-BE49-F238E27FC236}">
                <a16:creationId xmlns:a16="http://schemas.microsoft.com/office/drawing/2014/main" id="{CBEC1D60-7F6B-4E18-9A26-575D6C62F2E7}"/>
              </a:ext>
            </a:extLst>
          </p:cNvPr>
          <p:cNvGrpSpPr/>
          <p:nvPr/>
        </p:nvGrpSpPr>
        <p:grpSpPr>
          <a:xfrm>
            <a:off x="294225" y="691992"/>
            <a:ext cx="4598988" cy="2662396"/>
            <a:chOff x="294224" y="604838"/>
            <a:chExt cx="4657189" cy="2749550"/>
          </a:xfrm>
        </p:grpSpPr>
        <p:sp>
          <p:nvSpPr>
            <p:cNvPr id="128" name="Rectangle 127">
              <a:extLst>
                <a:ext uri="{FF2B5EF4-FFF2-40B4-BE49-F238E27FC236}">
                  <a16:creationId xmlns:a16="http://schemas.microsoft.com/office/drawing/2014/main" id="{08065037-D8DF-4042-8072-AAA0FA1F5E49}"/>
                </a:ext>
              </a:extLst>
            </p:cNvPr>
            <p:cNvSpPr/>
            <p:nvPr/>
          </p:nvSpPr>
          <p:spPr>
            <a:xfrm>
              <a:off x="294224" y="604838"/>
              <a:ext cx="4657189" cy="24444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bg1"/>
                  </a:solidFill>
                  <a:latin typeface="Lato Light" panose="020F0502020204030203"/>
                </a:rPr>
                <a:t>Conversion Rate  vs Page Views (10,000)</a:t>
              </a:r>
              <a:endParaRPr lang="en-US" sz="1200" b="1" i="1" dirty="0">
                <a:solidFill>
                  <a:schemeClr val="bg1"/>
                </a:solidFill>
                <a:latin typeface="Lato Light" panose="020F0502020204030203"/>
                <a:ea typeface="Lato Light"/>
                <a:cs typeface="Lato Light"/>
              </a:endParaRPr>
            </a:p>
          </p:txBody>
        </p:sp>
        <p:sp>
          <p:nvSpPr>
            <p:cNvPr id="129" name="Rectangle 128">
              <a:extLst>
                <a:ext uri="{FF2B5EF4-FFF2-40B4-BE49-F238E27FC236}">
                  <a16:creationId xmlns:a16="http://schemas.microsoft.com/office/drawing/2014/main" id="{70791344-F9F9-42F3-A27D-FFEF81164B16}"/>
                </a:ext>
              </a:extLst>
            </p:cNvPr>
            <p:cNvSpPr/>
            <p:nvPr/>
          </p:nvSpPr>
          <p:spPr>
            <a:xfrm>
              <a:off x="294224" y="839788"/>
              <a:ext cx="4657189" cy="2514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ZM" sz="1200" b="1">
                <a:latin typeface="Lato Light" panose="020F0502020204030203"/>
              </a:endParaRPr>
            </a:p>
          </p:txBody>
        </p:sp>
      </p:grpSp>
      <p:sp>
        <p:nvSpPr>
          <p:cNvPr id="379" name="Rectangle 378" hidden="1">
            <a:extLst>
              <a:ext uri="{FF2B5EF4-FFF2-40B4-BE49-F238E27FC236}">
                <a16:creationId xmlns:a16="http://schemas.microsoft.com/office/drawing/2014/main" id="{FB8E2CBC-DB0C-41D0-BF78-BB0213CF8F1A}"/>
              </a:ext>
            </a:extLst>
          </p:cNvPr>
          <p:cNvSpPr/>
          <p:nvPr/>
        </p:nvSpPr>
        <p:spPr>
          <a:xfrm>
            <a:off x="0" y="0"/>
            <a:ext cx="158750" cy="158750"/>
          </a:xfrm>
          <a:prstGeom prst="rect">
            <a:avLst/>
          </a:prstGeom>
          <a:noFill/>
          <a:ln w="63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endParaRPr lang="en-US" sz="1000">
              <a:solidFill>
                <a:schemeClr val="tx1"/>
              </a:solidFill>
              <a:latin typeface="Lato Light" panose="020F0502020204030203"/>
              <a:ea typeface="Lato Light" panose="020F0502020204030203" pitchFamily="34" charset="0"/>
              <a:cs typeface="Lato Light" panose="020F0502020204030203" pitchFamily="34" charset="0"/>
              <a:sym typeface="Lato Light" panose="020F0502020204030203"/>
            </a:endParaRPr>
          </a:p>
        </p:txBody>
      </p:sp>
      <p:sp>
        <p:nvSpPr>
          <p:cNvPr id="23" name="Rectangle 22" hidden="1">
            <a:extLst>
              <a:ext uri="{FF2B5EF4-FFF2-40B4-BE49-F238E27FC236}">
                <a16:creationId xmlns:a16="http://schemas.microsoft.com/office/drawing/2014/main" id="{5D0F47CD-D754-4FD0-B8B5-396F0B356B6A}"/>
              </a:ext>
            </a:extLst>
          </p:cNvPr>
          <p:cNvSpPr/>
          <p:nvPr/>
        </p:nvSpPr>
        <p:spPr>
          <a:xfrm>
            <a:off x="0" y="0"/>
            <a:ext cx="158750" cy="158750"/>
          </a:xfrm>
          <a:prstGeom prst="rect">
            <a:avLst/>
          </a:prstGeom>
          <a:noFill/>
          <a:ln w="63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endParaRPr lang="en-US" sz="1000">
              <a:solidFill>
                <a:schemeClr val="tx1"/>
              </a:solidFill>
              <a:latin typeface="Lato Light" panose="020F0502020204030203"/>
              <a:ea typeface="Lato Light" panose="020F0502020204030203" pitchFamily="34" charset="0"/>
              <a:cs typeface="Lato Light" panose="020F0502020204030203" pitchFamily="34" charset="0"/>
              <a:sym typeface="Lato Light" panose="020F0502020204030203"/>
            </a:endParaRPr>
          </a:p>
        </p:txBody>
      </p:sp>
      <p:sp>
        <p:nvSpPr>
          <p:cNvPr id="125" name="Rectangle 124" hidden="1">
            <a:extLst>
              <a:ext uri="{FF2B5EF4-FFF2-40B4-BE49-F238E27FC236}">
                <a16:creationId xmlns:a16="http://schemas.microsoft.com/office/drawing/2014/main" id="{E0EEE184-F582-48DF-9843-DF16786C4937}"/>
              </a:ext>
            </a:extLst>
          </p:cNvPr>
          <p:cNvSpPr/>
          <p:nvPr/>
        </p:nvSpPr>
        <p:spPr>
          <a:xfrm>
            <a:off x="0" y="0"/>
            <a:ext cx="158750" cy="158750"/>
          </a:xfrm>
          <a:prstGeom prst="rect">
            <a:avLst/>
          </a:prstGeom>
          <a:noFill/>
          <a:ln w="63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endParaRPr lang="en-US" sz="1000">
              <a:solidFill>
                <a:schemeClr val="tx1"/>
              </a:solidFill>
              <a:latin typeface="Lato Light" panose="020F0502020204030203"/>
              <a:sym typeface="Lato Light" panose="020F0502020204030203"/>
            </a:endParaRPr>
          </a:p>
        </p:txBody>
      </p:sp>
      <p:sp>
        <p:nvSpPr>
          <p:cNvPr id="126" name="Rectangle 125" hidden="1">
            <a:extLst>
              <a:ext uri="{FF2B5EF4-FFF2-40B4-BE49-F238E27FC236}">
                <a16:creationId xmlns:a16="http://schemas.microsoft.com/office/drawing/2014/main" id="{8B15FD50-F35D-4D97-8956-932F6C6B4A0B}"/>
              </a:ext>
            </a:extLst>
          </p:cNvPr>
          <p:cNvSpPr/>
          <p:nvPr/>
        </p:nvSpPr>
        <p:spPr>
          <a:xfrm>
            <a:off x="0" y="0"/>
            <a:ext cx="158750" cy="158750"/>
          </a:xfrm>
          <a:prstGeom prst="rect">
            <a:avLst/>
          </a:prstGeom>
          <a:noFill/>
          <a:ln w="63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endParaRPr lang="en-US" sz="1000">
              <a:solidFill>
                <a:schemeClr val="tx1"/>
              </a:solidFill>
              <a:latin typeface="Lato Light" panose="020F0502020204030203"/>
              <a:sym typeface="Lato Light" panose="020F0502020204030203"/>
            </a:endParaRPr>
          </a:p>
        </p:txBody>
      </p:sp>
      <p:sp>
        <p:nvSpPr>
          <p:cNvPr id="3" name="Rectangle 2" hidden="1">
            <a:extLst>
              <a:ext uri="{FF2B5EF4-FFF2-40B4-BE49-F238E27FC236}">
                <a16:creationId xmlns:a16="http://schemas.microsoft.com/office/drawing/2014/main" id="{D36A6F60-3443-4361-9D6B-CF85E1E065D4}"/>
              </a:ext>
            </a:extLst>
          </p:cNvPr>
          <p:cNvSpPr/>
          <p:nvPr/>
        </p:nvSpPr>
        <p:spPr>
          <a:xfrm>
            <a:off x="0" y="0"/>
            <a:ext cx="158750" cy="158750"/>
          </a:xfrm>
          <a:prstGeom prst="rect">
            <a:avLst/>
          </a:prstGeom>
          <a:noFill/>
          <a:ln w="6350">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endParaRPr lang="en-US" sz="2000" b="1">
              <a:solidFill>
                <a:schemeClr val="tx1"/>
              </a:solidFill>
              <a:latin typeface="Roboto" panose="02000000000000000000"/>
              <a:cs typeface="+mj-cs"/>
            </a:endParaRPr>
          </a:p>
        </p:txBody>
      </p:sp>
      <p:grpSp>
        <p:nvGrpSpPr>
          <p:cNvPr id="284" name="Group 283">
            <a:extLst>
              <a:ext uri="{FF2B5EF4-FFF2-40B4-BE49-F238E27FC236}">
                <a16:creationId xmlns:a16="http://schemas.microsoft.com/office/drawing/2014/main" id="{C3F6EB08-3062-44D2-9F7B-5CD162EC03C4}"/>
              </a:ext>
            </a:extLst>
          </p:cNvPr>
          <p:cNvGrpSpPr/>
          <p:nvPr/>
        </p:nvGrpSpPr>
        <p:grpSpPr>
          <a:xfrm>
            <a:off x="272255" y="3440033"/>
            <a:ext cx="4598988" cy="2662396"/>
            <a:chOff x="294224" y="604838"/>
            <a:chExt cx="4657189" cy="2749550"/>
          </a:xfrm>
        </p:grpSpPr>
        <p:sp>
          <p:nvSpPr>
            <p:cNvPr id="285" name="Rectangle 284">
              <a:extLst>
                <a:ext uri="{FF2B5EF4-FFF2-40B4-BE49-F238E27FC236}">
                  <a16:creationId xmlns:a16="http://schemas.microsoft.com/office/drawing/2014/main" id="{C467ACE1-5CD5-4DE7-BDF2-7E1FAFC1566C}"/>
                </a:ext>
              </a:extLst>
            </p:cNvPr>
            <p:cNvSpPr/>
            <p:nvPr/>
          </p:nvSpPr>
          <p:spPr>
            <a:xfrm>
              <a:off x="294224" y="604838"/>
              <a:ext cx="4657189" cy="24444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Lato Light" panose="020F0502020204030203"/>
                </a:rPr>
                <a:t>Revenue Contribution by Discount Criteria</a:t>
              </a:r>
              <a:endParaRPr lang="en-ZM" sz="1200" b="1" dirty="0">
                <a:latin typeface="Lato Light" panose="020F0502020204030203"/>
              </a:endParaRPr>
            </a:p>
          </p:txBody>
        </p:sp>
        <p:sp>
          <p:nvSpPr>
            <p:cNvPr id="286" name="Rectangle 285">
              <a:extLst>
                <a:ext uri="{FF2B5EF4-FFF2-40B4-BE49-F238E27FC236}">
                  <a16:creationId xmlns:a16="http://schemas.microsoft.com/office/drawing/2014/main" id="{4A5EAC26-9A5A-4CF2-8566-0AB49BB98BBD}"/>
                </a:ext>
              </a:extLst>
            </p:cNvPr>
            <p:cNvSpPr/>
            <p:nvPr/>
          </p:nvSpPr>
          <p:spPr>
            <a:xfrm>
              <a:off x="294224" y="839788"/>
              <a:ext cx="4657189" cy="25146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ZM" sz="1200" b="1">
                <a:latin typeface="Lato Light" panose="020F0502020204030203"/>
              </a:endParaRPr>
            </a:p>
          </p:txBody>
        </p:sp>
      </p:grpSp>
      <p:graphicFrame>
        <p:nvGraphicFramePr>
          <p:cNvPr id="56" name="Chart 55">
            <a:extLst>
              <a:ext uri="{FF2B5EF4-FFF2-40B4-BE49-F238E27FC236}">
                <a16:creationId xmlns:a16="http://schemas.microsoft.com/office/drawing/2014/main" id="{BE91E07B-E160-48A5-944A-A8E600EB385D}"/>
              </a:ext>
            </a:extLst>
          </p:cNvPr>
          <p:cNvGraphicFramePr/>
          <p:nvPr>
            <p:custDataLst>
              <p:tags r:id="rId3"/>
            </p:custDataLst>
            <p:extLst>
              <p:ext uri="{D42A27DB-BD31-4B8C-83A1-F6EECF244321}">
                <p14:modId xmlns:p14="http://schemas.microsoft.com/office/powerpoint/2010/main" val="1075606540"/>
              </p:ext>
            </p:extLst>
          </p:nvPr>
        </p:nvGraphicFramePr>
        <p:xfrm>
          <a:off x="377825" y="1001713"/>
          <a:ext cx="4235450" cy="2362200"/>
        </p:xfrm>
        <a:graphic>
          <a:graphicData uri="http://schemas.openxmlformats.org/drawingml/2006/chart">
            <c:chart xmlns:c="http://schemas.openxmlformats.org/drawingml/2006/chart" xmlns:r="http://schemas.openxmlformats.org/officeDocument/2006/relationships" r:id="rId30"/>
          </a:graphicData>
        </a:graphic>
      </p:graphicFrame>
      <p:cxnSp>
        <p:nvCxnSpPr>
          <p:cNvPr id="39" name="Straight Connector 38">
            <a:extLst>
              <a:ext uri="{FF2B5EF4-FFF2-40B4-BE49-F238E27FC236}">
                <a16:creationId xmlns:a16="http://schemas.microsoft.com/office/drawing/2014/main" id="{7C9EBCC5-1923-4046-8F5A-5CF02EE61BFA}"/>
              </a:ext>
            </a:extLst>
          </p:cNvPr>
          <p:cNvCxnSpPr/>
          <p:nvPr>
            <p:custDataLst>
              <p:tags r:id="rId4"/>
            </p:custDataLst>
          </p:nvPr>
        </p:nvCxnSpPr>
        <p:spPr bwMode="gray">
          <a:xfrm>
            <a:off x="3290888" y="1177925"/>
            <a:ext cx="123825" cy="0"/>
          </a:xfrm>
          <a:prstGeom prst="line">
            <a:avLst/>
          </a:prstGeom>
          <a:ln w="19050" cap="rnd" cmpd="sng" algn="ctr">
            <a:solidFill>
              <a:schemeClr val="accent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205DA9BD-44A8-4748-A81B-2E7367F569F5}"/>
              </a:ext>
            </a:extLst>
          </p:cNvPr>
          <p:cNvCxnSpPr/>
          <p:nvPr>
            <p:custDataLst>
              <p:tags r:id="rId5"/>
            </p:custDataLst>
          </p:nvPr>
        </p:nvCxnSpPr>
        <p:spPr bwMode="gray">
          <a:xfrm>
            <a:off x="3289300" y="1343025"/>
            <a:ext cx="127000" cy="0"/>
          </a:xfrm>
          <a:prstGeom prst="line">
            <a:avLst/>
          </a:prstGeom>
          <a:ln w="3175" cap="rnd" cmpd="sng" algn="ctr">
            <a:solidFill>
              <a:schemeClr val="accent2"/>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1" name="Text Placeholder 2">
            <a:extLst>
              <a:ext uri="{FF2B5EF4-FFF2-40B4-BE49-F238E27FC236}">
                <a16:creationId xmlns:a16="http://schemas.microsoft.com/office/drawing/2014/main" id="{A26643B0-EAE6-4242-842A-3EF2D1D2DB3B}"/>
              </a:ext>
            </a:extLst>
          </p:cNvPr>
          <p:cNvSpPr>
            <a:spLocks noGrp="1"/>
          </p:cNvSpPr>
          <p:nvPr>
            <p:custDataLst>
              <p:tags r:id="rId6"/>
            </p:custDataLst>
          </p:nvPr>
        </p:nvSpPr>
        <p:spPr bwMode="auto">
          <a:xfrm>
            <a:off x="3475038" y="1295400"/>
            <a:ext cx="49212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F166AF22-D3F6-4149-844D-D2002A2CF008}" type="datetime'''''''''''P''a''''''''g''''''e'' ''''''''V''''''iews'''">
              <a:rPr lang="en-US" altLang="en-US" sz="800" smtClean="0">
                <a:latin typeface="Lato Light" panose="020F0302020204030203" pitchFamily="34" charset="0"/>
              </a:rPr>
              <a:pPr/>
              <a:t>Page Views</a:t>
            </a:fld>
            <a:endParaRPr lang="en-US" sz="800" dirty="0">
              <a:latin typeface="Lato Light" panose="020F0302020204030203" pitchFamily="34" charset="0"/>
            </a:endParaRPr>
          </a:p>
        </p:txBody>
      </p:sp>
      <p:sp>
        <p:nvSpPr>
          <p:cNvPr id="177" name="Text Placeholder 2">
            <a:extLst>
              <a:ext uri="{FF2B5EF4-FFF2-40B4-BE49-F238E27FC236}">
                <a16:creationId xmlns:a16="http://schemas.microsoft.com/office/drawing/2014/main" id="{1FC8751A-387B-46F8-BA70-D74A7695309D}"/>
              </a:ext>
            </a:extLst>
          </p:cNvPr>
          <p:cNvSpPr>
            <a:spLocks noGrp="1"/>
          </p:cNvSpPr>
          <p:nvPr>
            <p:custDataLst>
              <p:tags r:id="rId7"/>
            </p:custDataLst>
          </p:nvPr>
        </p:nvSpPr>
        <p:spPr bwMode="auto">
          <a:xfrm>
            <a:off x="3475038" y="1130300"/>
            <a:ext cx="704850"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fld id="{B33410C1-3FB6-4FE4-88EA-A922E2A0CB06}" type="datetime'''''''''''''''C''''''on''''ve''''r''sio''''''nR''at''''''e'''">
              <a:rPr lang="en-US" altLang="en-US" sz="800" smtClean="0">
                <a:effectLst/>
                <a:latin typeface="Lato Light" panose="020F0302020204030203" pitchFamily="34" charset="0"/>
              </a:rPr>
              <a:pPr marL="0" indent="0">
                <a:spcBef>
                  <a:spcPct val="0"/>
                </a:spcBef>
                <a:spcAft>
                  <a:spcPct val="0"/>
                </a:spcAft>
                <a:buNone/>
              </a:pPr>
              <a:t>ConversionRate</a:t>
            </a:fld>
            <a:endParaRPr lang="en-US" sz="800" dirty="0">
              <a:latin typeface="Lato Light" panose="020F0302020204030203" pitchFamily="34" charset="0"/>
            </a:endParaRPr>
          </a:p>
        </p:txBody>
      </p:sp>
      <p:graphicFrame>
        <p:nvGraphicFramePr>
          <p:cNvPr id="825" name="Chart 824">
            <a:extLst>
              <a:ext uri="{FF2B5EF4-FFF2-40B4-BE49-F238E27FC236}">
                <a16:creationId xmlns:a16="http://schemas.microsoft.com/office/drawing/2014/main" id="{E158E1CE-5E6C-4DF3-AFAA-871EDD2CC23E}"/>
              </a:ext>
            </a:extLst>
          </p:cNvPr>
          <p:cNvGraphicFramePr/>
          <p:nvPr>
            <p:custDataLst>
              <p:tags r:id="rId8"/>
            </p:custDataLst>
            <p:extLst>
              <p:ext uri="{D42A27DB-BD31-4B8C-83A1-F6EECF244321}">
                <p14:modId xmlns:p14="http://schemas.microsoft.com/office/powerpoint/2010/main" val="4028239376"/>
              </p:ext>
            </p:extLst>
          </p:nvPr>
        </p:nvGraphicFramePr>
        <p:xfrm>
          <a:off x="774700" y="3833813"/>
          <a:ext cx="4064000" cy="1874837"/>
        </p:xfrm>
        <a:graphic>
          <a:graphicData uri="http://schemas.openxmlformats.org/drawingml/2006/chart">
            <c:chart xmlns:c="http://schemas.openxmlformats.org/drawingml/2006/chart" xmlns:r="http://schemas.openxmlformats.org/officeDocument/2006/relationships" r:id="rId31"/>
          </a:graphicData>
        </a:graphic>
      </p:graphicFrame>
      <p:sp>
        <p:nvSpPr>
          <p:cNvPr id="688" name="Text Placeholder 2">
            <a:extLst>
              <a:ext uri="{FF2B5EF4-FFF2-40B4-BE49-F238E27FC236}">
                <a16:creationId xmlns:a16="http://schemas.microsoft.com/office/drawing/2014/main" id="{64ADBD1B-B6AA-4D6E-9B6B-F99E4F29DC14}"/>
              </a:ext>
            </a:extLst>
          </p:cNvPr>
          <p:cNvSpPr>
            <a:spLocks noGrp="1"/>
          </p:cNvSpPr>
          <p:nvPr>
            <p:custDataLst>
              <p:tags r:id="rId9"/>
            </p:custDataLst>
          </p:nvPr>
        </p:nvSpPr>
        <p:spPr bwMode="gray">
          <a:xfrm>
            <a:off x="639763" y="5086350"/>
            <a:ext cx="11747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D88D4C74-01E3-4281-A97A-26C93BC9A76D}" type="datetime'''''''''''''''''''1''''''''''''''0'''''''''''''''''''''''''">
              <a:rPr lang="en-US" altLang="en-US" sz="800" smtClean="0">
                <a:effectLst/>
                <a:latin typeface="Lato Light" panose="020F0302020204030203" pitchFamily="34" charset="0"/>
              </a:rPr>
              <a:pPr marL="0" indent="0" algn="r">
                <a:spcBef>
                  <a:spcPct val="0"/>
                </a:spcBef>
                <a:spcAft>
                  <a:spcPct val="0"/>
                </a:spcAft>
                <a:buNone/>
              </a:pPr>
              <a:t>10</a:t>
            </a:fld>
            <a:endParaRPr lang="en-US" sz="800" dirty="0">
              <a:latin typeface="Lato Light" panose="020F0302020204030203" pitchFamily="34" charset="0"/>
            </a:endParaRPr>
          </a:p>
        </p:txBody>
      </p:sp>
      <p:sp>
        <p:nvSpPr>
          <p:cNvPr id="686" name="Text Placeholder 2">
            <a:extLst>
              <a:ext uri="{FF2B5EF4-FFF2-40B4-BE49-F238E27FC236}">
                <a16:creationId xmlns:a16="http://schemas.microsoft.com/office/drawing/2014/main" id="{32135125-E837-46FD-958D-D557884330F4}"/>
              </a:ext>
            </a:extLst>
          </p:cNvPr>
          <p:cNvSpPr>
            <a:spLocks noGrp="1"/>
          </p:cNvSpPr>
          <p:nvPr>
            <p:custDataLst>
              <p:tags r:id="rId10"/>
            </p:custDataLst>
          </p:nvPr>
        </p:nvSpPr>
        <p:spPr bwMode="gray">
          <a:xfrm>
            <a:off x="698500" y="5575300"/>
            <a:ext cx="587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FDCAD5C9-0A18-475A-86A0-C821A2F64B73}" type="datetime'''''''''0'''''''''''''''''">
              <a:rPr lang="en-US" altLang="en-US" sz="800" smtClean="0">
                <a:effectLst/>
                <a:latin typeface="Lato Light" panose="020F0302020204030203" pitchFamily="34" charset="0"/>
              </a:rPr>
              <a:pPr marL="0" indent="0" algn="r">
                <a:spcBef>
                  <a:spcPct val="0"/>
                </a:spcBef>
                <a:spcAft>
                  <a:spcPct val="0"/>
                </a:spcAft>
                <a:buNone/>
              </a:pPr>
              <a:t>0</a:t>
            </a:fld>
            <a:endParaRPr lang="en-US" sz="800" dirty="0">
              <a:latin typeface="Lato Light" panose="020F0302020204030203" pitchFamily="34" charset="0"/>
            </a:endParaRPr>
          </a:p>
        </p:txBody>
      </p:sp>
      <p:sp>
        <p:nvSpPr>
          <p:cNvPr id="690" name="Text Placeholder 2">
            <a:extLst>
              <a:ext uri="{FF2B5EF4-FFF2-40B4-BE49-F238E27FC236}">
                <a16:creationId xmlns:a16="http://schemas.microsoft.com/office/drawing/2014/main" id="{C52C1F3C-1594-4EE8-BC3F-65E4C6E660D7}"/>
              </a:ext>
            </a:extLst>
          </p:cNvPr>
          <p:cNvSpPr>
            <a:spLocks noGrp="1"/>
          </p:cNvSpPr>
          <p:nvPr>
            <p:custDataLst>
              <p:tags r:id="rId11"/>
            </p:custDataLst>
          </p:nvPr>
        </p:nvSpPr>
        <p:spPr bwMode="gray">
          <a:xfrm>
            <a:off x="639763" y="4598988"/>
            <a:ext cx="11747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BE0CD1B9-12E5-4171-9EA1-3C3910B41857}" type="datetime'''''''''''''''2''''''''0'''''''''''''''''''''''">
              <a:rPr lang="en-US" altLang="en-US" sz="800" smtClean="0">
                <a:effectLst/>
                <a:latin typeface="Lato Light" panose="020F0302020204030203" pitchFamily="34" charset="0"/>
              </a:rPr>
              <a:pPr marL="0" indent="0" algn="r">
                <a:spcBef>
                  <a:spcPct val="0"/>
                </a:spcBef>
                <a:spcAft>
                  <a:spcPct val="0"/>
                </a:spcAft>
                <a:buNone/>
              </a:pPr>
              <a:t>20</a:t>
            </a:fld>
            <a:endParaRPr lang="en-US" sz="800" dirty="0">
              <a:latin typeface="Lato Light" panose="020F0302020204030203" pitchFamily="34" charset="0"/>
            </a:endParaRPr>
          </a:p>
        </p:txBody>
      </p:sp>
      <p:sp>
        <p:nvSpPr>
          <p:cNvPr id="687" name="Text Placeholder 2">
            <a:extLst>
              <a:ext uri="{FF2B5EF4-FFF2-40B4-BE49-F238E27FC236}">
                <a16:creationId xmlns:a16="http://schemas.microsoft.com/office/drawing/2014/main" id="{87DAD300-389B-4B1F-A0DA-A35F4C681951}"/>
              </a:ext>
            </a:extLst>
          </p:cNvPr>
          <p:cNvSpPr>
            <a:spLocks noGrp="1"/>
          </p:cNvSpPr>
          <p:nvPr>
            <p:custDataLst>
              <p:tags r:id="rId12"/>
            </p:custDataLst>
          </p:nvPr>
        </p:nvSpPr>
        <p:spPr bwMode="gray">
          <a:xfrm>
            <a:off x="698500" y="5330825"/>
            <a:ext cx="58738"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485628B8-220E-48E0-AF6D-E9ECC3FFA122}" type="datetime'''''''''''''''''''''''5'''''''''''''''''''''''''''''''">
              <a:rPr lang="en-US" altLang="en-US" sz="800" smtClean="0">
                <a:effectLst/>
                <a:latin typeface="Lato Light" panose="020F0302020204030203" pitchFamily="34" charset="0"/>
              </a:rPr>
              <a:pPr marL="0" indent="0" algn="r">
                <a:spcBef>
                  <a:spcPct val="0"/>
                </a:spcBef>
                <a:spcAft>
                  <a:spcPct val="0"/>
                </a:spcAft>
                <a:buNone/>
              </a:pPr>
              <a:t>5</a:t>
            </a:fld>
            <a:endParaRPr lang="en-US" sz="800" dirty="0">
              <a:latin typeface="Lato Light" panose="020F0302020204030203" pitchFamily="34" charset="0"/>
            </a:endParaRPr>
          </a:p>
        </p:txBody>
      </p:sp>
      <p:sp>
        <p:nvSpPr>
          <p:cNvPr id="691" name="Text Placeholder 2">
            <a:extLst>
              <a:ext uri="{FF2B5EF4-FFF2-40B4-BE49-F238E27FC236}">
                <a16:creationId xmlns:a16="http://schemas.microsoft.com/office/drawing/2014/main" id="{176DBC67-0297-49C3-9CE7-525F7E08A2A3}"/>
              </a:ext>
            </a:extLst>
          </p:cNvPr>
          <p:cNvSpPr>
            <a:spLocks noGrp="1"/>
          </p:cNvSpPr>
          <p:nvPr>
            <p:custDataLst>
              <p:tags r:id="rId13"/>
            </p:custDataLst>
          </p:nvPr>
        </p:nvSpPr>
        <p:spPr bwMode="gray">
          <a:xfrm>
            <a:off x="639763" y="4354513"/>
            <a:ext cx="11747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02911870-D63D-48BB-9577-E41E12B63298}" type="datetime'''''''2''''''''''''''5'''''''''''''''''''''''''''">
              <a:rPr lang="en-US" altLang="en-US" sz="800" smtClean="0">
                <a:effectLst/>
                <a:latin typeface="Lato Light" panose="020F0302020204030203" pitchFamily="34" charset="0"/>
              </a:rPr>
              <a:pPr marL="0" indent="0" algn="r">
                <a:spcBef>
                  <a:spcPct val="0"/>
                </a:spcBef>
                <a:spcAft>
                  <a:spcPct val="0"/>
                </a:spcAft>
                <a:buNone/>
              </a:pPr>
              <a:t>25</a:t>
            </a:fld>
            <a:endParaRPr lang="en-US" sz="800" dirty="0">
              <a:latin typeface="Lato Light" panose="020F0302020204030203" pitchFamily="34" charset="0"/>
            </a:endParaRPr>
          </a:p>
        </p:txBody>
      </p:sp>
      <p:sp>
        <p:nvSpPr>
          <p:cNvPr id="689" name="Text Placeholder 2">
            <a:extLst>
              <a:ext uri="{FF2B5EF4-FFF2-40B4-BE49-F238E27FC236}">
                <a16:creationId xmlns:a16="http://schemas.microsoft.com/office/drawing/2014/main" id="{E98994B6-FEAF-4928-9AD5-FAE9531C7F37}"/>
              </a:ext>
            </a:extLst>
          </p:cNvPr>
          <p:cNvSpPr>
            <a:spLocks noGrp="1"/>
          </p:cNvSpPr>
          <p:nvPr>
            <p:custDataLst>
              <p:tags r:id="rId14"/>
            </p:custDataLst>
          </p:nvPr>
        </p:nvSpPr>
        <p:spPr bwMode="gray">
          <a:xfrm>
            <a:off x="639763" y="4841875"/>
            <a:ext cx="11747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8758ABF6-32D2-409F-8B41-D8E1789A0EE3}" type="datetime'''''''''''''''''''''''''''''''''''1''''''5'''''''">
              <a:rPr lang="en-US" altLang="en-US" sz="800" smtClean="0">
                <a:effectLst/>
                <a:latin typeface="Lato Light" panose="020F0302020204030203" pitchFamily="34" charset="0"/>
              </a:rPr>
              <a:pPr marL="0" indent="0" algn="r">
                <a:spcBef>
                  <a:spcPct val="0"/>
                </a:spcBef>
                <a:spcAft>
                  <a:spcPct val="0"/>
                </a:spcAft>
                <a:buNone/>
              </a:pPr>
              <a:t>15</a:t>
            </a:fld>
            <a:endParaRPr lang="en-US" sz="800" dirty="0">
              <a:latin typeface="Lato Light" panose="020F0302020204030203" pitchFamily="34" charset="0"/>
            </a:endParaRPr>
          </a:p>
        </p:txBody>
      </p:sp>
      <p:sp>
        <p:nvSpPr>
          <p:cNvPr id="692" name="Text Placeholder 2">
            <a:extLst>
              <a:ext uri="{FF2B5EF4-FFF2-40B4-BE49-F238E27FC236}">
                <a16:creationId xmlns:a16="http://schemas.microsoft.com/office/drawing/2014/main" id="{F2633764-AD71-4EFB-B584-BB39A955FF5B}"/>
              </a:ext>
            </a:extLst>
          </p:cNvPr>
          <p:cNvSpPr>
            <a:spLocks noGrp="1"/>
          </p:cNvSpPr>
          <p:nvPr>
            <p:custDataLst>
              <p:tags r:id="rId15"/>
            </p:custDataLst>
          </p:nvPr>
        </p:nvSpPr>
        <p:spPr bwMode="gray">
          <a:xfrm>
            <a:off x="639763" y="4110038"/>
            <a:ext cx="11747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11A9E5C1-7455-4E22-B06B-BEA3817AEF46}" type="datetime'''''3''''''''0'''''''">
              <a:rPr lang="en-US" altLang="en-US" sz="800" smtClean="0">
                <a:effectLst/>
                <a:latin typeface="Lato Light" panose="020F0302020204030203" pitchFamily="34" charset="0"/>
              </a:rPr>
              <a:pPr marL="0" indent="0" algn="r">
                <a:spcBef>
                  <a:spcPct val="0"/>
                </a:spcBef>
                <a:spcAft>
                  <a:spcPct val="0"/>
                </a:spcAft>
                <a:buNone/>
              </a:pPr>
              <a:t>30</a:t>
            </a:fld>
            <a:endParaRPr lang="en-US" sz="800" dirty="0">
              <a:latin typeface="Lato Light" panose="020F0302020204030203" pitchFamily="34" charset="0"/>
            </a:endParaRPr>
          </a:p>
        </p:txBody>
      </p:sp>
      <p:sp>
        <p:nvSpPr>
          <p:cNvPr id="693" name="Text Placeholder 2">
            <a:extLst>
              <a:ext uri="{FF2B5EF4-FFF2-40B4-BE49-F238E27FC236}">
                <a16:creationId xmlns:a16="http://schemas.microsoft.com/office/drawing/2014/main" id="{433DCB26-967E-4DB7-91FE-3FF32FD75CE0}"/>
              </a:ext>
            </a:extLst>
          </p:cNvPr>
          <p:cNvSpPr>
            <a:spLocks noGrp="1"/>
          </p:cNvSpPr>
          <p:nvPr>
            <p:custDataLst>
              <p:tags r:id="rId16"/>
            </p:custDataLst>
          </p:nvPr>
        </p:nvSpPr>
        <p:spPr bwMode="gray">
          <a:xfrm>
            <a:off x="639763" y="3865563"/>
            <a:ext cx="11747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ct val="0"/>
              </a:spcBef>
              <a:spcAft>
                <a:spcPct val="0"/>
              </a:spcAft>
              <a:buNone/>
            </a:pPr>
            <a:fld id="{5A1C87EE-B4EB-4F88-9C0F-D301516FA9E4}" type="datetime'''''''''''3''''''''''''5'''''''''''''''''''''">
              <a:rPr lang="en-US" altLang="en-US" sz="800" smtClean="0">
                <a:effectLst/>
                <a:latin typeface="Lato Light" panose="020F0302020204030203" pitchFamily="34" charset="0"/>
              </a:rPr>
              <a:pPr marL="0" indent="0" algn="r">
                <a:spcBef>
                  <a:spcPct val="0"/>
                </a:spcBef>
                <a:spcAft>
                  <a:spcPct val="0"/>
                </a:spcAft>
                <a:buNone/>
              </a:pPr>
              <a:t>35</a:t>
            </a:fld>
            <a:endParaRPr lang="en-US" sz="800" dirty="0">
              <a:latin typeface="Lato Light" panose="020F0302020204030203" pitchFamily="34" charset="0"/>
            </a:endParaRPr>
          </a:p>
        </p:txBody>
      </p:sp>
      <p:sp>
        <p:nvSpPr>
          <p:cNvPr id="676" name="Arrow: Right 675">
            <a:extLst>
              <a:ext uri="{FF2B5EF4-FFF2-40B4-BE49-F238E27FC236}">
                <a16:creationId xmlns:a16="http://schemas.microsoft.com/office/drawing/2014/main" id="{B4AB3B08-B1A7-4D21-9394-13BA935719E7}"/>
              </a:ext>
            </a:extLst>
          </p:cNvPr>
          <p:cNvSpPr/>
          <p:nvPr>
            <p:custDataLst>
              <p:tags r:id="rId17"/>
            </p:custDataLst>
          </p:nvPr>
        </p:nvSpPr>
        <p:spPr bwMode="auto">
          <a:xfrm rot="10800000">
            <a:off x="4806950" y="5403850"/>
            <a:ext cx="128588" cy="152400"/>
          </a:xfrm>
          <a:prstGeom prst="rightArrow">
            <a:avLst>
              <a:gd name="adj1" fmla="val 100000"/>
              <a:gd name="adj2" fmla="val 100000"/>
            </a:avLst>
          </a:prstGeom>
          <a:solidFill>
            <a:schemeClr val="tx1"/>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accent1"/>
                </a:solidFill>
                <a:prstDash val="solid"/>
                <a:miter lim="800000"/>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12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p:txBody>
      </p:sp>
      <p:cxnSp>
        <p:nvCxnSpPr>
          <p:cNvPr id="677" name="Straight Connector 676">
            <a:extLst>
              <a:ext uri="{FF2B5EF4-FFF2-40B4-BE49-F238E27FC236}">
                <a16:creationId xmlns:a16="http://schemas.microsoft.com/office/drawing/2014/main" id="{1C44F287-A6B3-4428-ABD8-10DF2E974F96}"/>
              </a:ext>
            </a:extLst>
          </p:cNvPr>
          <p:cNvCxnSpPr>
            <a:cxnSpLocks/>
          </p:cNvCxnSpPr>
          <p:nvPr>
            <p:custDataLst>
              <p:tags r:id="rId18"/>
            </p:custDataLst>
          </p:nvPr>
        </p:nvCxnSpPr>
        <p:spPr bwMode="auto">
          <a:xfrm>
            <a:off x="857250" y="5480050"/>
            <a:ext cx="3898900" cy="0"/>
          </a:xfrm>
          <a:prstGeom prst="line">
            <a:avLst/>
          </a:prstGeom>
          <a:ln w="9525" cap="flat" cmpd="sng" algn="ctr">
            <a:solidFill>
              <a:schemeClr val="tx1"/>
            </a:solidFill>
            <a:prstDash val="lgDash"/>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71" name="Text Placeholder 2">
            <a:extLst>
              <a:ext uri="{FF2B5EF4-FFF2-40B4-BE49-F238E27FC236}">
                <a16:creationId xmlns:a16="http://schemas.microsoft.com/office/drawing/2014/main" id="{3BA8E488-0819-4BE2-B537-0D5572B5130F}"/>
              </a:ext>
            </a:extLst>
          </p:cNvPr>
          <p:cNvSpPr>
            <a:spLocks noGrp="1"/>
          </p:cNvSpPr>
          <p:nvPr>
            <p:custDataLst>
              <p:tags r:id="rId19"/>
            </p:custDataLst>
          </p:nvPr>
        </p:nvSpPr>
        <p:spPr bwMode="gray">
          <a:xfrm>
            <a:off x="2714625" y="4430714"/>
            <a:ext cx="180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FDEC55A-8E01-4DCE-9855-2A7674A66EA8}" type="datetime'''2''''''''''''1'''''''''''''''''''''''''''">
              <a:rPr lang="en-US" altLang="en-US" sz="1000" smtClean="0">
                <a:effectLst/>
                <a:latin typeface="Lato Light" panose="020F0302020204030203" pitchFamily="34" charset="0"/>
              </a:rPr>
              <a:pPr marL="0" indent="0" algn="ctr">
                <a:spcBef>
                  <a:spcPct val="0"/>
                </a:spcBef>
                <a:spcAft>
                  <a:spcPct val="0"/>
                </a:spcAft>
                <a:buNone/>
              </a:pPr>
              <a:t>21</a:t>
            </a:fld>
            <a:endParaRPr lang="en-US" sz="1000" dirty="0">
              <a:latin typeface="Lato Light" panose="020F0302020204030203" pitchFamily="34" charset="0"/>
            </a:endParaRPr>
          </a:p>
        </p:txBody>
      </p:sp>
      <p:sp>
        <p:nvSpPr>
          <p:cNvPr id="674" name="Text Placeholder 2">
            <a:extLst>
              <a:ext uri="{FF2B5EF4-FFF2-40B4-BE49-F238E27FC236}">
                <a16:creationId xmlns:a16="http://schemas.microsoft.com/office/drawing/2014/main" id="{614F1035-362E-4EBB-80FC-C99607171E2A}"/>
              </a:ext>
            </a:extLst>
          </p:cNvPr>
          <p:cNvSpPr>
            <a:spLocks noGrp="1"/>
          </p:cNvSpPr>
          <p:nvPr>
            <p:custDataLst>
              <p:tags r:id="rId20"/>
            </p:custDataLst>
          </p:nvPr>
        </p:nvSpPr>
        <p:spPr bwMode="auto">
          <a:xfrm>
            <a:off x="4986338" y="5424488"/>
            <a:ext cx="1092200"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0"/>
              </a:spcBef>
              <a:spcAft>
                <a:spcPct val="0"/>
              </a:spcAft>
              <a:buNone/>
            </a:pPr>
            <a:r>
              <a:rPr lang="en-US" sz="800" dirty="0">
                <a:latin typeface="Lato Light" panose="020F0302020204030203" pitchFamily="34" charset="0"/>
              </a:rPr>
              <a:t>Average Revenue at $3M</a:t>
            </a:r>
          </a:p>
        </p:txBody>
      </p:sp>
      <p:sp>
        <p:nvSpPr>
          <p:cNvPr id="650" name="Text Placeholder 2">
            <a:extLst>
              <a:ext uri="{FF2B5EF4-FFF2-40B4-BE49-F238E27FC236}">
                <a16:creationId xmlns:a16="http://schemas.microsoft.com/office/drawing/2014/main" id="{0AD524AC-3B5D-4293-908F-589C0D01F4A8}"/>
              </a:ext>
            </a:extLst>
          </p:cNvPr>
          <p:cNvSpPr>
            <a:spLocks noGrp="1"/>
          </p:cNvSpPr>
          <p:nvPr>
            <p:custDataLst>
              <p:tags r:id="rId21"/>
            </p:custDataLst>
          </p:nvPr>
        </p:nvSpPr>
        <p:spPr bwMode="auto">
          <a:xfrm>
            <a:off x="1263651" y="5659438"/>
            <a:ext cx="48577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44C7C240-E538-4815-B5D9-DCA6A263990F}" type="datetime'''''Dis''c''''''o''''''''u''''n''''''''''''''''t'''''' ''1'">
              <a:rPr lang="en-US" altLang="en-US" sz="800" smtClean="0">
                <a:latin typeface="Lato Light" panose="020F0302020204030203" pitchFamily="34" charset="0"/>
              </a:rPr>
              <a:pPr/>
              <a:t>Discount 1</a:t>
            </a:fld>
            <a:endParaRPr lang="en-US" sz="800" dirty="0">
              <a:latin typeface="Lato Light" panose="020F0302020204030203" pitchFamily="34" charset="0"/>
            </a:endParaRPr>
          </a:p>
        </p:txBody>
      </p:sp>
      <p:sp>
        <p:nvSpPr>
          <p:cNvPr id="652" name="Text Placeholder 2">
            <a:extLst>
              <a:ext uri="{FF2B5EF4-FFF2-40B4-BE49-F238E27FC236}">
                <a16:creationId xmlns:a16="http://schemas.microsoft.com/office/drawing/2014/main" id="{99A18104-B479-42D3-86EA-9C1B345D6F92}"/>
              </a:ext>
            </a:extLst>
          </p:cNvPr>
          <p:cNvSpPr>
            <a:spLocks noGrp="1"/>
          </p:cNvSpPr>
          <p:nvPr>
            <p:custDataLst>
              <p:tags r:id="rId22"/>
            </p:custDataLst>
          </p:nvPr>
        </p:nvSpPr>
        <p:spPr bwMode="auto">
          <a:xfrm>
            <a:off x="2562226" y="5659438"/>
            <a:ext cx="48577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54599405-8C9B-4E0A-A665-37C30D74F11F}" type="datetime'''Di''sc''''''''''''''ou''''''n''''''''''''''t'''''' ''''''2'">
              <a:rPr lang="en-US" altLang="en-US" sz="800" smtClean="0">
                <a:latin typeface="Lato Light" panose="020F0302020204030203" pitchFamily="34" charset="0"/>
              </a:rPr>
              <a:pPr/>
              <a:t>Discount 2</a:t>
            </a:fld>
            <a:endParaRPr lang="en-US" sz="800" dirty="0">
              <a:latin typeface="Lato Light" panose="020F0302020204030203" pitchFamily="34" charset="0"/>
            </a:endParaRPr>
          </a:p>
        </p:txBody>
      </p:sp>
      <p:sp>
        <p:nvSpPr>
          <p:cNvPr id="653" name="Text Placeholder 2">
            <a:extLst>
              <a:ext uri="{FF2B5EF4-FFF2-40B4-BE49-F238E27FC236}">
                <a16:creationId xmlns:a16="http://schemas.microsoft.com/office/drawing/2014/main" id="{79FF7203-E9F8-4A37-81E5-A06D000BA0D7}"/>
              </a:ext>
            </a:extLst>
          </p:cNvPr>
          <p:cNvSpPr>
            <a:spLocks noGrp="1"/>
          </p:cNvSpPr>
          <p:nvPr>
            <p:custDataLst>
              <p:tags r:id="rId23"/>
            </p:custDataLst>
          </p:nvPr>
        </p:nvSpPr>
        <p:spPr bwMode="auto">
          <a:xfrm>
            <a:off x="3862389" y="5659438"/>
            <a:ext cx="485775" cy="10953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numCol="1" spcCol="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F0FACF3B-B3F8-4B41-99BC-973A81B2567A}" type="datetime'D''''i''''''s''''c''ou''''''''''''nt'''' ''''3'">
              <a:rPr lang="en-US" altLang="en-US" sz="800" smtClean="0">
                <a:latin typeface="Lato Light" panose="020F0302020204030203" pitchFamily="34" charset="0"/>
              </a:rPr>
              <a:pPr/>
              <a:t>Discount 3</a:t>
            </a:fld>
            <a:endParaRPr lang="en-US" sz="800" dirty="0">
              <a:latin typeface="Lato Light" panose="020F0302020204030203" pitchFamily="34" charset="0"/>
            </a:endParaRPr>
          </a:p>
        </p:txBody>
      </p:sp>
      <p:sp>
        <p:nvSpPr>
          <p:cNvPr id="670" name="Text Placeholder 2">
            <a:extLst>
              <a:ext uri="{FF2B5EF4-FFF2-40B4-BE49-F238E27FC236}">
                <a16:creationId xmlns:a16="http://schemas.microsoft.com/office/drawing/2014/main" id="{3FB906E4-29AE-4F2F-B592-B2258ADE8A0F}"/>
              </a:ext>
            </a:extLst>
          </p:cNvPr>
          <p:cNvSpPr>
            <a:spLocks noGrp="1"/>
          </p:cNvSpPr>
          <p:nvPr>
            <p:custDataLst>
              <p:tags r:id="rId24"/>
            </p:custDataLst>
          </p:nvPr>
        </p:nvSpPr>
        <p:spPr bwMode="gray">
          <a:xfrm>
            <a:off x="1416050" y="4113214"/>
            <a:ext cx="180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3346B97C-FD27-42C2-82E7-262D9E8AF1E9}" type="datetime'''''''''''''2''''''''''''''''''''''''''''8'''''">
              <a:rPr lang="en-US" altLang="en-US" sz="1000" smtClean="0">
                <a:effectLst/>
                <a:latin typeface="Lato Light" panose="020F0302020204030203" pitchFamily="34" charset="0"/>
              </a:rPr>
              <a:pPr marL="0" indent="0" algn="ctr">
                <a:spcBef>
                  <a:spcPct val="0"/>
                </a:spcBef>
                <a:spcAft>
                  <a:spcPct val="0"/>
                </a:spcAft>
                <a:buNone/>
              </a:pPr>
              <a:t>28</a:t>
            </a:fld>
            <a:endParaRPr lang="en-US" sz="1000" dirty="0">
              <a:latin typeface="Lato Light" panose="020F0302020204030203" pitchFamily="34" charset="0"/>
            </a:endParaRPr>
          </a:p>
        </p:txBody>
      </p:sp>
      <p:sp>
        <p:nvSpPr>
          <p:cNvPr id="672" name="Text Placeholder 2">
            <a:extLst>
              <a:ext uri="{FF2B5EF4-FFF2-40B4-BE49-F238E27FC236}">
                <a16:creationId xmlns:a16="http://schemas.microsoft.com/office/drawing/2014/main" id="{B0EDD965-BEAC-4524-BFC8-CE4189682EF4}"/>
              </a:ext>
            </a:extLst>
          </p:cNvPr>
          <p:cNvSpPr>
            <a:spLocks noGrp="1"/>
          </p:cNvSpPr>
          <p:nvPr>
            <p:custDataLst>
              <p:tags r:id="rId25"/>
            </p:custDataLst>
          </p:nvPr>
        </p:nvSpPr>
        <p:spPr bwMode="gray">
          <a:xfrm>
            <a:off x="4014788" y="3757614"/>
            <a:ext cx="1809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numCol="1" spcCol="0" rtlCol="0" anchor="b"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Lato Light" panose="020F0502020204030203" pitchFamily="34" charset="0"/>
                <a:ea typeface="Lato Light" panose="020F0502020204030203" pitchFamily="34" charset="0"/>
                <a:cs typeface="Lato Light"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ct val="0"/>
              </a:spcBef>
              <a:spcAft>
                <a:spcPct val="0"/>
              </a:spcAft>
              <a:buNone/>
            </a:pPr>
            <a:fld id="{6710643B-E23D-49DC-BA1E-BB06F9D4D9F6}" type="datetime'''''''''''''''''''''''''3''''''''''5'''''''''">
              <a:rPr lang="en-US" altLang="en-US" sz="1000" smtClean="0">
                <a:effectLst/>
                <a:latin typeface="Lato Light" panose="020F0302020204030203" pitchFamily="34" charset="0"/>
              </a:rPr>
              <a:pPr marL="0" indent="0" algn="ctr">
                <a:spcBef>
                  <a:spcPct val="0"/>
                </a:spcBef>
                <a:spcAft>
                  <a:spcPct val="0"/>
                </a:spcAft>
                <a:buNone/>
              </a:pPr>
              <a:t>35</a:t>
            </a:fld>
            <a:endParaRPr lang="en-US" sz="1000" dirty="0">
              <a:latin typeface="Lato Light" panose="020F0302020204030203" pitchFamily="34" charset="0"/>
            </a:endParaRPr>
          </a:p>
        </p:txBody>
      </p:sp>
      <p:graphicFrame>
        <p:nvGraphicFramePr>
          <p:cNvPr id="755" name="Table 755">
            <a:extLst>
              <a:ext uri="{FF2B5EF4-FFF2-40B4-BE49-F238E27FC236}">
                <a16:creationId xmlns:a16="http://schemas.microsoft.com/office/drawing/2014/main" id="{B00E1D4D-C227-442C-BB20-50963A2F4443}"/>
              </a:ext>
            </a:extLst>
          </p:cNvPr>
          <p:cNvGraphicFramePr>
            <a:graphicFrameLocks noGrp="1"/>
          </p:cNvGraphicFramePr>
          <p:nvPr>
            <p:extLst>
              <p:ext uri="{D42A27DB-BD31-4B8C-83A1-F6EECF244321}">
                <p14:modId xmlns:p14="http://schemas.microsoft.com/office/powerpoint/2010/main" val="785746113"/>
              </p:ext>
            </p:extLst>
          </p:nvPr>
        </p:nvGraphicFramePr>
        <p:xfrm>
          <a:off x="5401723" y="655002"/>
          <a:ext cx="4210051" cy="1112520"/>
        </p:xfrm>
        <a:graphic>
          <a:graphicData uri="http://schemas.openxmlformats.org/drawingml/2006/table">
            <a:tbl>
              <a:tblPr firstRow="1" bandRow="1">
                <a:tableStyleId>{F5AB1C69-6EDB-4FF4-983F-18BD219EF322}</a:tableStyleId>
              </a:tblPr>
              <a:tblGrid>
                <a:gridCol w="2744678">
                  <a:extLst>
                    <a:ext uri="{9D8B030D-6E8A-4147-A177-3AD203B41FA5}">
                      <a16:colId xmlns:a16="http://schemas.microsoft.com/office/drawing/2014/main" val="1987434691"/>
                    </a:ext>
                  </a:extLst>
                </a:gridCol>
                <a:gridCol w="1465373">
                  <a:extLst>
                    <a:ext uri="{9D8B030D-6E8A-4147-A177-3AD203B41FA5}">
                      <a16:colId xmlns:a16="http://schemas.microsoft.com/office/drawing/2014/main" val="2730857287"/>
                    </a:ext>
                  </a:extLst>
                </a:gridCol>
              </a:tblGrid>
              <a:tr h="370840">
                <a:tc>
                  <a:txBody>
                    <a:bodyPr/>
                    <a:lstStyle/>
                    <a:p>
                      <a:r>
                        <a:rPr lang="en-US" sz="1400" dirty="0">
                          <a:latin typeface="Lato Light" panose="020F0302020204030203" pitchFamily="34" charset="0"/>
                        </a:rPr>
                        <a:t>Rate Type</a:t>
                      </a:r>
                    </a:p>
                  </a:txBody>
                  <a:tcPr/>
                </a:tc>
                <a:tc>
                  <a:txBody>
                    <a:bodyPr/>
                    <a:lstStyle/>
                    <a:p>
                      <a:r>
                        <a:rPr lang="en-US" sz="1400" dirty="0">
                          <a:latin typeface="Lato Light" panose="020F0302020204030203" pitchFamily="34" charset="0"/>
                        </a:rPr>
                        <a:t>Percentage</a:t>
                      </a:r>
                    </a:p>
                  </a:txBody>
                  <a:tcPr/>
                </a:tc>
                <a:extLst>
                  <a:ext uri="{0D108BD9-81ED-4DB2-BD59-A6C34878D82A}">
                    <a16:rowId xmlns:a16="http://schemas.microsoft.com/office/drawing/2014/main" val="1556952486"/>
                  </a:ext>
                </a:extLst>
              </a:tr>
              <a:tr h="370840">
                <a:tc>
                  <a:txBody>
                    <a:bodyPr/>
                    <a:lstStyle/>
                    <a:p>
                      <a:r>
                        <a:rPr lang="en-US" sz="1400" dirty="0">
                          <a:latin typeface="Lato Light" panose="020F0302020204030203" pitchFamily="34" charset="0"/>
                        </a:rPr>
                        <a:t>Overall Converted Customers</a:t>
                      </a:r>
                    </a:p>
                  </a:txBody>
                  <a:tcPr/>
                </a:tc>
                <a:tc>
                  <a:txBody>
                    <a:bodyPr/>
                    <a:lstStyle/>
                    <a:p>
                      <a:r>
                        <a:rPr lang="en-US" sz="1400" dirty="0">
                          <a:solidFill>
                            <a:srgbClr val="00B050"/>
                          </a:solidFill>
                          <a:latin typeface="Lato Light" panose="020F0302020204030203" pitchFamily="34" charset="0"/>
                        </a:rPr>
                        <a:t>2.19%</a:t>
                      </a:r>
                    </a:p>
                  </a:txBody>
                  <a:tcPr/>
                </a:tc>
                <a:extLst>
                  <a:ext uri="{0D108BD9-81ED-4DB2-BD59-A6C34878D82A}">
                    <a16:rowId xmlns:a16="http://schemas.microsoft.com/office/drawing/2014/main" val="812514495"/>
                  </a:ext>
                </a:extLst>
              </a:tr>
              <a:tr h="370840">
                <a:tc>
                  <a:txBody>
                    <a:bodyPr/>
                    <a:lstStyle/>
                    <a:p>
                      <a:r>
                        <a:rPr lang="en-US" sz="1400" dirty="0">
                          <a:latin typeface="Lato Light" panose="020F0302020204030203" pitchFamily="34" charset="0"/>
                        </a:rPr>
                        <a:t>Viewers not Converted</a:t>
                      </a:r>
                    </a:p>
                  </a:txBody>
                  <a:tcPr/>
                </a:tc>
                <a:tc>
                  <a:txBody>
                    <a:bodyPr/>
                    <a:lstStyle/>
                    <a:p>
                      <a:r>
                        <a:rPr lang="en-US" sz="1400" dirty="0">
                          <a:solidFill>
                            <a:srgbClr val="FF0000"/>
                          </a:solidFill>
                          <a:latin typeface="Lato Light" panose="020F0302020204030203" pitchFamily="34" charset="0"/>
                        </a:rPr>
                        <a:t>97.8%</a:t>
                      </a:r>
                    </a:p>
                  </a:txBody>
                  <a:tcPr/>
                </a:tc>
                <a:extLst>
                  <a:ext uri="{0D108BD9-81ED-4DB2-BD59-A6C34878D82A}">
                    <a16:rowId xmlns:a16="http://schemas.microsoft.com/office/drawing/2014/main" val="3054121976"/>
                  </a:ext>
                </a:extLst>
              </a:tr>
            </a:tbl>
          </a:graphicData>
        </a:graphic>
      </p:graphicFrame>
      <p:sp>
        <p:nvSpPr>
          <p:cNvPr id="756" name="TextBox 755">
            <a:extLst>
              <a:ext uri="{FF2B5EF4-FFF2-40B4-BE49-F238E27FC236}">
                <a16:creationId xmlns:a16="http://schemas.microsoft.com/office/drawing/2014/main" id="{BDE5EA02-91A7-46E8-9169-6B704C342386}"/>
              </a:ext>
            </a:extLst>
          </p:cNvPr>
          <p:cNvSpPr txBox="1"/>
          <p:nvPr/>
        </p:nvSpPr>
        <p:spPr>
          <a:xfrm>
            <a:off x="5401723" y="3425826"/>
            <a:ext cx="3862387" cy="181588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marL="285750" indent="-285750">
              <a:buFont typeface="Arial" panose="020B0604020202020204" pitchFamily="34" charset="0"/>
              <a:buChar char="•"/>
            </a:pPr>
            <a:r>
              <a:rPr lang="en-US" sz="1400" dirty="0">
                <a:latin typeface="Lato Light" panose="020F0302020204030203" pitchFamily="34" charset="0"/>
              </a:rPr>
              <a:t>60% is the difference between the Price Discount at 12 months and 6months.</a:t>
            </a:r>
            <a:br>
              <a:rPr lang="en-US" sz="1400" dirty="0">
                <a:latin typeface="Lato Light" panose="020F0302020204030203" pitchFamily="34" charset="0"/>
              </a:rPr>
            </a:br>
            <a:endParaRPr lang="en-US" sz="1400" dirty="0">
              <a:latin typeface="Lato Light" panose="020F0302020204030203" pitchFamily="34" charset="0"/>
            </a:endParaRPr>
          </a:p>
          <a:p>
            <a:pPr marL="285750" indent="-285750">
              <a:buFont typeface="Arial" panose="020B0604020202020204" pitchFamily="34" charset="0"/>
              <a:buChar char="•"/>
            </a:pPr>
            <a:r>
              <a:rPr lang="en-US" sz="1400" dirty="0">
                <a:latin typeface="Lato Light" panose="020F0302020204030203" pitchFamily="34" charset="0"/>
              </a:rPr>
              <a:t>0.45% is the difference between the Price Discount at 6 months and 3 months.</a:t>
            </a:r>
            <a:br>
              <a:rPr lang="en-US" sz="1400" dirty="0">
                <a:latin typeface="Lato Light" panose="020F0302020204030203" pitchFamily="34" charset="0"/>
              </a:rPr>
            </a:br>
            <a:endParaRPr lang="en-US" sz="1400" dirty="0">
              <a:latin typeface="Lato Light" panose="020F0302020204030203" pitchFamily="34" charset="0"/>
            </a:endParaRPr>
          </a:p>
          <a:p>
            <a:pPr marL="285750" indent="-285750">
              <a:buFont typeface="Arial" panose="020B0604020202020204" pitchFamily="34" charset="0"/>
              <a:buChar char="•"/>
            </a:pPr>
            <a:r>
              <a:rPr lang="en-US" sz="1400" dirty="0">
                <a:latin typeface="Lato Light" panose="020F0302020204030203" pitchFamily="34" charset="0"/>
              </a:rPr>
              <a:t>44% of the discount price at 1 month is the entire price range.</a:t>
            </a:r>
          </a:p>
        </p:txBody>
      </p:sp>
      <p:sp>
        <p:nvSpPr>
          <p:cNvPr id="831" name="TextBox 830">
            <a:extLst>
              <a:ext uri="{FF2B5EF4-FFF2-40B4-BE49-F238E27FC236}">
                <a16:creationId xmlns:a16="http://schemas.microsoft.com/office/drawing/2014/main" id="{E149D6C5-F6E5-46A8-95AC-45B60B202296}"/>
              </a:ext>
            </a:extLst>
          </p:cNvPr>
          <p:cNvSpPr txBox="1"/>
          <p:nvPr/>
        </p:nvSpPr>
        <p:spPr>
          <a:xfrm>
            <a:off x="679963" y="1028135"/>
            <a:ext cx="2191288" cy="215444"/>
          </a:xfrm>
          <a:prstGeom prst="rect">
            <a:avLst/>
          </a:prstGeom>
          <a:noFill/>
        </p:spPr>
        <p:txBody>
          <a:bodyPr wrap="square" rtlCol="0">
            <a:spAutoFit/>
          </a:bodyPr>
          <a:lstStyle/>
          <a:p>
            <a:r>
              <a:rPr lang="en-US" sz="800" dirty="0">
                <a:latin typeface="Lato Light" panose="020F0302020204030203" pitchFamily="34" charset="0"/>
              </a:rPr>
              <a:t>2.19 % of the Item viewers were converted.</a:t>
            </a:r>
          </a:p>
        </p:txBody>
      </p:sp>
    </p:spTree>
    <p:extLst>
      <p:ext uri="{BB962C8B-B14F-4D97-AF65-F5344CB8AC3E}">
        <p14:creationId xmlns:p14="http://schemas.microsoft.com/office/powerpoint/2010/main" val="30435111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56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4&quot;/&gt;&lt;end val=&quot;4&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d.&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4&quot;&gt;&lt;elem m_fUsage=&quot;2.70999999999999996447E+00&quot;&gt;&lt;m_msothmcolidx val=&quot;0&quot;/&gt;&lt;m_rgb r=&quot;1F&quot; g=&quot;59&quot; b=&quot;6D&quot;/&gt;&lt;/elem&gt;&lt;elem m_fUsage=&quot;1.82762559899999987856E+00&quot;&gt;&lt;m_msothmcolidx val=&quot;0&quot;/&gt;&lt;m_rgb r=&quot;5B&quot; g=&quot;9B&quot; b=&quot;D5&quot;/&gt;&lt;/elem&gt;&lt;elem m_fUsage=&quot;1.24659000000000008690E+00&quot;&gt;&lt;m_msothmcolidx val=&quot;0&quot;/&gt;&lt;m_rgb r=&quot;F2&quot; g=&quot;31&quot; b=&quot;36&quot;/&gt;&lt;/elem&gt;&lt;elem m_fUsage=&quot;7.29000000000000092371E-01&quot;&gt;&lt;m_msothmcolidx val=&quot;0&quot;/&gt;&lt;m_rgb r=&quot;50&quot; g=&quot;A6&quot; b=&quot;5C&quot;/&gt;&lt;/elem&gt;&lt;/m_vecMRU&gt;&lt;/m_mruColor&gt;&lt;m_eweekdayFirstOfWeek val=&quot;1&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jXKwbYuSg3wt64pgJYf4TA"/>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twzvAHk0uQAsWkn5aaGYW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AQSiLgwJ3SAgffqDJ28qA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sBZqcJ00KsJ72c4l_Xu8e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Ki9u1PVh1j.ClP9oEE1El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O2JxwWeCxQjWQEGEgA.e9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uyGzarQapvf5quNBUlj.UQ"/>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SgS49eZ2sjotOOwtX27hh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nKoPX5SKDpSDcLlY80lqz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iZtVY2ijm81Zz9hKN2BFp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JMvHsUVsgecbuL.PpfHzx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saitCC7afoHN6ss15K52F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XdzokjPOKUCzcD9ILiyTU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i3EZ8yjU_IPuTk4ZxFZPX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t8GusGUYqiXpCZfYsJRvN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BbpdusJpPqgO8odEU89nO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o6at.yWkft3GyCUAJCylh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Tp2aMhPQcdo65zFzBCYK5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OSd5TKWndXDGUiRsJOuaA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xLVB0Bjzcha5DXtffjV2gA"/>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ChPFtwNpL16MQ.sqrWy2L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bQs34DG9l80lNB3E4m5xD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djR.nsFODMPlcXD1VFklug"/>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OqPc1dBIxslALRQQYuY_2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nQuheBD0d.imujsRX_lkJ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WyGSK7aITHJJjA5y18CU0w"/>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sBfJ1ohd0nYJ_nPHG0Y2hA"/>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M0faHdSCS77tI4GypZmuq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qctziXhOZnOcLtduae1J7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cl0IS6GVPh9sVcjGmBw5lw"/>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z6IELnDvzBHrdPKJmZO9b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M6EsoIWwUEomYI1l3k29m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nGTrtFc22KkGAkEORlyv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89AnMSoRY..5A7zFK3teM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2KcW6fetyqnMxDZY2WWQD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99FrrYCKlbNfieo9aMnLg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lNqokT.aBTLx6mXo7rZHl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bbu5Bp8CtSib10H80F8Kv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AqNDus1yUQfvS0TAlIRxkQ"/>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7rlCOl3.4DpjGp9FxdDUl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XIsHbV1zCkjCoQ8KN6h.RA"/>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qC3h5GKdQFeAVLthRV0EV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oSHiJ0xM3MyAkBaIuUCV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mgCY8GkKuJclLvsHzbs3c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k9Nms6liOdt.cC1jKExQHw"/>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kQNEN.Y8GYwlHZ20PbiipQ"/>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48xAUPHQBzWpqbTSUTA08w"/>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dwewUhkcuTnKCD4DMe8ti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s9talmf6tKp4dUnpYLRdD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OGYwVGyEygJRJTvRHNpYw"/>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1c9N.l2TgjJi9KxZhy9lm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D_fNsow5v.nhcUX8Gys2p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bUUUXkuJWuJrM5QRajyNd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Jy5rqaTE5t29qopZUTAv2g"/>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OWHeS_WEsIxft8aUnPxbVQ"/>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B9iKviUgQkafoKoXwOWpG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SFXEBv1QBTgS4kffT8N4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AxWiiHZqu9GSs.L0f_74X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3PB2LrkSwTICrRCN7kS2N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u5QMibUJgXpUDxOp6h2tF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iCcqUKJVFdTPhkAHJETR5A"/>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KYNTzweWL54O83Rwh2InA"/>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pBt82sNzjNNfGcpOtE3Grw"/>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dKglhUsIMlZwM6rB3umi9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Pk4nLd_I8B0Mo2to6kOst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ZJBnk00E8ZbXhL1APzgtV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ZTj8ppdn9QFHKZkVERhPt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r_EW7UThlBD9j0ymLKDTc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RpplswyWlMzdYITt9cp24w"/>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JBDE41giKt5GeokFIyJB2A"/>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pCnLSf5ZKOO.DKAWl2fP2Q"/>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MaFmQ.NY1T7kRAlN86lRkg"/>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BPQTz5VqfuR7VRjFBmvvAA"/>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OzDVmN7moKj__9S.XlXa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UJWLJxiwsbgmRyrYHmb_uQ"/>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Ep1xged6xdsOkCEivJB27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7JiSxa1LV54_JStaHLYos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wfckyUXsefCvy9jwpGRNgA"/>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_WYR0NuP6If.D2JylUZ3_A"/>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LZP6qSZTtxwjBw_vGywc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TgyI8S_JY24Dgkn5oMXSL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bg6CxxX6p2pO8rN2CgM1h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NKEiIq7039HpHe7YyQ7nL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KW6kkUkpxQCMGWaQ4Ohhr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BV5kQetglFEXFPGvF8OAv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aYbXA.nnhVpP4DWopHiRb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JNH8oTEvIyRRahimnp_gY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RgiaHyfdDP8ULtZwnMD08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BCa7HTF3TFJDdHNQTqJS6w"/>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20jXfTB2aVwh1LMbjA6jE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uSpRd40UFepMAjwsFtK6n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F35cvQ9k07Q46uxTgoQYk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BFlMGmeb3f23JC15Uox7d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8iPKaM3C7y5jWBUQ3Iuzh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CeZEhBAIsLgalqM1q9FuB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uNbngY.xWie7fTM23LRz5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ekldX.HV3nL6nZJ5CtSCx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rr9C5sZXEQ.nhj9XubetJ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N6xYtBEnQW8yONBEJFkyw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rQYMPMvik7rkKjQqwTVNU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20LtBdKknPLAmDNSRfeuY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NJUhFgxoSvngqYs_52iF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5B5iwunmW2ObqH8IAfGDn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axPTf6UlTySh2OfUooGoG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UFm6gRbKVnzJiBwpd46dM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WQ3o_.ec14CQwzgsscKRQ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mhclkOIeWuXDJwfMz.tYn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PvKVtL02TNf.sAn24ICig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TpEpiNv3q2sPver80Uzrug"/>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6DxBAIyziJulHTYHs0G21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r4is_F6h.IFq9ghUZWtqt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SaTuihpew6NtiupTbkgK5A"/>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C4m9LLd1_9ca1h.YOicJG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4wDdnFZNx5wojZoMLkWcj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J8C.YsajjLqxrSmoQQI1Fg"/>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ShQMVHvkPbt7Mgo5KNvrT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kO5OBZFSOU1ri0lQaqBIt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B8PKIMHbM1727Tn90HgT.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uONR5rYgBjjqer9yN79GW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tSdNhPLqwxTBjhudzmv1i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C.P_KkuTZvDDsINJWTfLW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Z2I40mFH9_ke94ynCIWoF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oQgwwxJ6YRBj4WcE9Wjcy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7NZT553kU5ri2P.73D2cP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B9iKviUgQkafoKoXwOWpG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jXKwbYuSg3wt64pgJYf4T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pIhk8iD5jObYMyjod30vz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AiTBMMJH9eFKL4jJFyoF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ZQQx6uYGx2BgnJe_OWzJi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Q0nknDPv3AuSG8YClDvyE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yCs_iJKR3d2ivlLsBZNQy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3poz3ydbDGzRyFLzkqjGp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8iPKaM3C7y5jWBUQ3Iuzh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qRbyQYDcTvyPkFR_NCRzv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S5P.QG9JtkO42417N0szj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QT1OD2QRNMuCdw9QJzQL4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usS5WV8BGsBjKD6r8GgGf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fs5DclOALkndvTC7iC7nB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o6Hso9CKejQqT90JWdpYK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6v01vFj_q83Nj_26MTG18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UOIQnIYXwsK4mihWqgWvh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NtT.RUO1PL4d9OotWT5Md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pt.ATjHezKwZnPlKvcW1R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lGkSxOTBx9hB_3J_pBkD4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DHO6n.F5CTTRBWthuCmyp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TmQbW3DfuhNBmmv8c46dUQ"/>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mocQudfv1N0GTZHoqbPwy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boBdknkOxaOclvmzSezTM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CMnxPGgbC6JYEXDLhTLCq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m29WIuLc40t8m5SMTSck8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_l2aPo0tVPeoxH_KPdGxB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OFOXgMGt.SVSHU.SbMujI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Nj9uFIhF_I0ZS0AO6QCza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nVz5VbH.mfDnOV0i7sxl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B9iKviUgQkafoKoXwOWpG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nx16OZetINHsqby8SGd2pQ"/>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SP21szW5aj49gyhvVSFTN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7pDSjTswmc3SiLNVWUs3s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rJ12JYzAOCR0zdjUwlP1i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5BkhRM1pY2g.WAjgowyd0g"/>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7JcJAZOYsBg1aPIC7LqsGQ"/>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EREhMtwddqSFCpzSfxxwr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F71rPgTwZs08vhvTs11Sf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zCSYME_7MvM2AkEYfRx1s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Dz1zpH4gudE.Am21qG11Vw"/>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6350">
          <a:solidFill>
            <a:schemeClr val="accent1"/>
          </a:solidFill>
          <a:prstDash val="solid"/>
        </a:ln>
      </a:spPr>
      <a:bodyPr rtlCol="0" anchor="ctr"/>
      <a:lstStyle>
        <a:defPPr algn="l">
          <a:defRPr sz="1200" dirty="0" smtClean="0">
            <a:solidFill>
              <a:schemeClr val="tx1"/>
            </a:solidFill>
            <a:latin typeface="Lato Light" panose="020F0502020204030203" pitchFamily="34" charset="0"/>
            <a:ea typeface="Lato Light" panose="020F0502020204030203" pitchFamily="34" charset="0"/>
            <a:cs typeface="Lato Light" panose="020F0502020204030203"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Yalelo Template (2019)" id="{2C5E6C86-44CA-4BCA-B7C0-B2EBCCA27D8B}" vid="{DFC2CE76-E3B9-40D1-8FF7-317A84A7F27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FD0B6DF838C4488C1A02EA89012E62" ma:contentTypeVersion="12" ma:contentTypeDescription="Create a new document." ma:contentTypeScope="" ma:versionID="e710ed81115c511ad7b5e2bc83580d11">
  <xsd:schema xmlns:xsd="http://www.w3.org/2001/XMLSchema" xmlns:xs="http://www.w3.org/2001/XMLSchema" xmlns:p="http://schemas.microsoft.com/office/2006/metadata/properties" xmlns:ns2="fcf7e9a4-3a7b-4a5a-8b7b-74b39133bf7b" xmlns:ns3="52dc63fe-8618-4e41-b460-09134b6526a5" targetNamespace="http://schemas.microsoft.com/office/2006/metadata/properties" ma:root="true" ma:fieldsID="afc2e1ed00712dcb9ab286a65b47ae84" ns2:_="" ns3:_="">
    <xsd:import namespace="fcf7e9a4-3a7b-4a5a-8b7b-74b39133bf7b"/>
    <xsd:import namespace="52dc63fe-8618-4e41-b460-09134b6526a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cf7e9a4-3a7b-4a5a-8b7b-74b39133bf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2dc63fe-8618-4e41-b460-09134b6526a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52dc63fe-8618-4e41-b460-09134b6526a5">
      <UserInfo>
        <DisplayName>Bryan McCoy</DisplayName>
        <AccountId>16</AccountId>
        <AccountType/>
      </UserInfo>
      <UserInfo>
        <DisplayName>Tembwe Mutungu</DisplayName>
        <AccountId>94</AccountId>
        <AccountType/>
      </UserInfo>
      <UserInfo>
        <DisplayName>Adam Taylor</DisplayName>
        <AccountId>66</AccountId>
        <AccountType/>
      </UserInfo>
      <UserInfo>
        <DisplayName>Mwelwa Konie</DisplayName>
        <AccountId>95</AccountId>
        <AccountType/>
      </UserInfo>
      <UserInfo>
        <DisplayName>Igno Botha</DisplayName>
        <AccountId>96</AccountId>
        <AccountType/>
      </UserInfo>
      <UserInfo>
        <DisplayName>Emmanuel Blake Kapili</DisplayName>
        <AccountId>62</AccountId>
        <AccountType/>
      </UserInfo>
      <UserInfo>
        <DisplayName>Pieter Lamb</DisplayName>
        <AccountId>85</AccountId>
        <AccountType/>
      </UserInfo>
      <UserInfo>
        <DisplayName>Mark Kernick</DisplayName>
        <AccountId>38</AccountId>
        <AccountType/>
      </UserInfo>
      <UserInfo>
        <DisplayName>Shruti Gupta</DisplayName>
        <AccountId>97</AccountId>
        <AccountType/>
      </UserInfo>
      <UserInfo>
        <DisplayName>Catherine Wang</DisplayName>
        <AccountId>98</AccountId>
        <AccountType/>
      </UserInfo>
      <UserInfo>
        <DisplayName>Molly  Finlayson</DisplayName>
        <AccountId>58</AccountId>
        <AccountType/>
      </UserInfo>
      <UserInfo>
        <DisplayName>Alexander  King</DisplayName>
        <AccountId>34</AccountId>
        <AccountType/>
      </UserInfo>
      <UserInfo>
        <DisplayName>Abelo Phiri</DisplayName>
        <AccountId>14</AccountId>
        <AccountType/>
      </UserInfo>
      <UserInfo>
        <DisplayName>Tasha Kabuka</DisplayName>
        <AccountId>12</AccountId>
        <AccountType/>
      </UserInfo>
      <UserInfo>
        <DisplayName>Siyabonga  Shandu</DisplayName>
        <AccountId>99</AccountId>
        <AccountType/>
      </UserInfo>
      <UserInfo>
        <DisplayName>Bwalya Junior Chongo</DisplayName>
        <AccountId>100</AccountId>
        <AccountType/>
      </UserInfo>
      <UserInfo>
        <DisplayName>Lourens van Pletzen</DisplayName>
        <AccountId>103</AccountId>
        <AccountType/>
      </UserInfo>
      <UserInfo>
        <DisplayName>Geoff Cohn</DisplayName>
        <AccountId>130</AccountId>
        <AccountType/>
      </UserInfo>
      <UserInfo>
        <DisplayName>Mbita Mwenya</DisplayName>
        <AccountId>114</AccountId>
        <AccountType/>
      </UserInfo>
      <UserInfo>
        <DisplayName>Mwape Seketi</DisplayName>
        <AccountId>13</AccountId>
        <AccountType/>
      </UserInfo>
      <UserInfo>
        <DisplayName>Reagan Tsimakoko</DisplayName>
        <AccountId>212</AccountId>
        <AccountType/>
      </UserInfo>
      <UserInfo>
        <DisplayName>Steven Malambo</DisplayName>
        <AccountId>213</AccountId>
        <AccountType/>
      </UserInfo>
      <UserInfo>
        <DisplayName>Deborah Carey</DisplayName>
        <AccountId>6</AccountId>
        <AccountType/>
      </UserInfo>
      <UserInfo>
        <DisplayName>Piers Mudd</DisplayName>
        <AccountId>475</AccountId>
        <AccountType/>
      </UserInfo>
      <UserInfo>
        <DisplayName>Vanessa  Kodisang</DisplayName>
        <AccountId>661</AccountId>
        <AccountType/>
      </UserInfo>
      <UserInfo>
        <DisplayName>Ulric Daniel</DisplayName>
        <AccountId>823</AccountId>
        <AccountType/>
      </UserInfo>
      <UserInfo>
        <DisplayName>Pieter Melching</DisplayName>
        <AccountId>971</AccountId>
        <AccountType/>
      </UserInfo>
      <UserInfo>
        <DisplayName>Lucy Oxby</DisplayName>
        <AccountId>970</AccountId>
        <AccountType/>
      </UserInfo>
      <UserInfo>
        <DisplayName>Alban Ssonko</DisplayName>
        <AccountId>408</AccountId>
        <AccountType/>
      </UserInfo>
      <UserInfo>
        <DisplayName>Katie Farrand</DisplayName>
        <AccountId>958</AccountId>
        <AccountType/>
      </UserInfo>
      <UserInfo>
        <DisplayName>Daniel Rea</DisplayName>
        <AccountId>443</AccountId>
        <AccountType/>
      </UserInfo>
      <UserInfo>
        <DisplayName>Janiek Meppelink</DisplayName>
        <AccountId>1066</AccountId>
        <AccountType/>
      </UserInfo>
      <UserInfo>
        <DisplayName>Berend Jan Kingma</DisplayName>
        <AccountId>1092</AccountId>
        <AccountType/>
      </UserInfo>
    </SharedWithUsers>
  </documentManagement>
</p:properties>
</file>

<file path=customXml/itemProps1.xml><?xml version="1.0" encoding="utf-8"?>
<ds:datastoreItem xmlns:ds="http://schemas.openxmlformats.org/officeDocument/2006/customXml" ds:itemID="{2CA28526-183B-467B-86E2-800605295CC0}">
  <ds:schemaRefs>
    <ds:schemaRef ds:uri="52dc63fe-8618-4e41-b460-09134b6526a5"/>
    <ds:schemaRef ds:uri="fcf7e9a4-3a7b-4a5a-8b7b-74b39133bf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3F0AAF7-CD0B-47CF-9497-3646120ADE19}">
  <ds:schemaRefs>
    <ds:schemaRef ds:uri="http://schemas.microsoft.com/sharepoint/v3/contenttype/forms"/>
  </ds:schemaRefs>
</ds:datastoreItem>
</file>

<file path=customXml/itemProps3.xml><?xml version="1.0" encoding="utf-8"?>
<ds:datastoreItem xmlns:ds="http://schemas.openxmlformats.org/officeDocument/2006/customXml" ds:itemID="{F9C16208-9FB3-4A67-BF2D-5C875816EF2F}">
  <ds:schemaRefs>
    <ds:schemaRef ds:uri="52dc63fe-8618-4e41-b460-09134b6526a5"/>
    <ds:schemaRef ds:uri="fcf7e9a4-3a7b-4a5a-8b7b-74b39133bf7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405</TotalTime>
  <Words>801</Words>
  <Application>Microsoft Office PowerPoint</Application>
  <PresentationFormat>A4 Paper (210x297 mm)</PresentationFormat>
  <Paragraphs>215</Paragraphs>
  <Slides>5</Slides>
  <Notes>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4" baseType="lpstr">
      <vt:lpstr>Arial</vt:lpstr>
      <vt:lpstr>Calibri</vt:lpstr>
      <vt:lpstr>Helvetica Neue</vt:lpstr>
      <vt:lpstr>Lato Light</vt:lpstr>
      <vt:lpstr>Roboto</vt:lpstr>
      <vt:lpstr>Roboto Condensed</vt:lpstr>
      <vt:lpstr>Segoe UI</vt:lpstr>
      <vt:lpstr>Office Theme</vt:lpstr>
      <vt:lpstr>think-cell Slide</vt:lpstr>
      <vt:lpstr>PowerPoint Presentation</vt:lpstr>
      <vt:lpstr>PowerPoint Presentation</vt:lpstr>
      <vt:lpstr>Orders Summary: Orders and Returns</vt:lpstr>
      <vt:lpstr>Orders Summary: Orders and Returns</vt:lpstr>
      <vt:lpstr>Conversion Rate &amp; Revenue Contribution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Abelo Phiri</dc:creator>
  <cp:lastModifiedBy>alban ssonko</cp:lastModifiedBy>
  <cp:revision>11</cp:revision>
  <cp:lastPrinted>2019-01-14T11:42:29Z</cp:lastPrinted>
  <dcterms:created xsi:type="dcterms:W3CDTF">2019-05-03T12:32:58Z</dcterms:created>
  <dcterms:modified xsi:type="dcterms:W3CDTF">2022-02-01T06:53:29Z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0x010100DEFD0B6DF838C4488C1A02EA89012E62</vt:lpwstr>
  </property>
</Properties>
</file>