
<file path=[Content_Types].xml><?xml version="1.0" encoding="utf-8"?>
<Types xmlns="http://schemas.openxmlformats.org/package/2006/content-types">
  <Default Extension="xml" ContentType="application/xml"/>
  <Default Extension="mp3" ContentType="audio/unknown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986F-B0A9-2E4E-9B3D-0FB24137B569}" type="datetimeFigureOut">
              <a:rPr lang="en-US" smtClean="0"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9E0D-3913-DE49-94D3-992AE82F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3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986F-B0A9-2E4E-9B3D-0FB24137B569}" type="datetimeFigureOut">
              <a:rPr lang="en-US" smtClean="0"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9E0D-3913-DE49-94D3-992AE82F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9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986F-B0A9-2E4E-9B3D-0FB24137B569}" type="datetimeFigureOut">
              <a:rPr lang="en-US" smtClean="0"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9E0D-3913-DE49-94D3-992AE82F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9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986F-B0A9-2E4E-9B3D-0FB24137B569}" type="datetimeFigureOut">
              <a:rPr lang="en-US" smtClean="0"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9E0D-3913-DE49-94D3-992AE82F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00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986F-B0A9-2E4E-9B3D-0FB24137B569}" type="datetimeFigureOut">
              <a:rPr lang="en-US" smtClean="0"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9E0D-3913-DE49-94D3-992AE82F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986F-B0A9-2E4E-9B3D-0FB24137B569}" type="datetimeFigureOut">
              <a:rPr lang="en-US" smtClean="0"/>
              <a:t>12/9/12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9E0D-3913-DE49-94D3-992AE82F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4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986F-B0A9-2E4E-9B3D-0FB24137B569}" type="datetimeFigureOut">
              <a:rPr lang="en-US" smtClean="0"/>
              <a:t>12/9/12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9E0D-3913-DE49-94D3-992AE82F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2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986F-B0A9-2E4E-9B3D-0FB24137B569}" type="datetimeFigureOut">
              <a:rPr lang="en-US" smtClean="0"/>
              <a:t>12/9/12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9E0D-3913-DE49-94D3-992AE82F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7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986F-B0A9-2E4E-9B3D-0FB24137B569}" type="datetimeFigureOut">
              <a:rPr lang="en-US" smtClean="0"/>
              <a:t>12/9/12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9E0D-3913-DE49-94D3-992AE82F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8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986F-B0A9-2E4E-9B3D-0FB24137B569}" type="datetimeFigureOut">
              <a:rPr lang="en-US" smtClean="0"/>
              <a:t>12/9/12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9E0D-3913-DE49-94D3-992AE82F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2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986F-B0A9-2E4E-9B3D-0FB24137B569}" type="datetimeFigureOut">
              <a:rPr lang="en-US" smtClean="0"/>
              <a:t>12/9/12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9E0D-3913-DE49-94D3-992AE82F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2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9986F-B0A9-2E4E-9B3D-0FB24137B569}" type="datetimeFigureOut">
              <a:rPr lang="en-US" smtClean="0"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89E0D-3913-DE49-94D3-992AE82F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6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microsoft.com/office/2007/relationships/media" Target="../media/media1.mp3"/><Relationship Id="rId2" Type="http://schemas.openxmlformats.org/officeDocument/2006/relationships/audio" Target="../media/media1.mp3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19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64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160000" y="1460500"/>
            <a:ext cx="812800" cy="81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71500"/>
            <a:ext cx="908304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41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 numSld="3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083040" cy="5676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681" y="1270052"/>
            <a:ext cx="3430286" cy="43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00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80688E-6 4.795E-7 C 0.02849 0.00093 0.14137 -0.01946 0.18271 0.03336 C 0.1841 0.03961 0.18583 0.04239 0.17889 0.04841 C 0.16569 0.0593 0.15197 0.06949 0.13755 0.07691 C 0.12001 0.08548 0.05679 0.11883 0.03752 0.12184 C -0.01128 0.12879 0.03335 0.12161 -3.80688E-6 0.12856 C -0.01424 0.13134 -0.00555 0.12856 -0.01754 0.13204 C -0.01927 0.1325 -0.02431 0.13366 -0.02257 0.13366 C -0.01563 0.13273 -0.00851 0.13134 -0.00139 0.13018 C 0.07451 0.13065 0.1504 0.13319 0.22647 0.13204 C 0.23203 0.1318 0.21501 0.13018 0.21015 0.12694 C 0.19156 0.11443 0.17437 0.09868 0.15631 0.08524 C 0.10108 0.04424 0.04082 0.00579 -0.02257 -0.00324 C -0.02605 -0.0044 -0.02969 -0.0044 -0.03265 -0.00672 C -0.03386 -0.00788 -0.03021 -0.00857 -0.02883 -0.00834 C -0.01632 -0.00788 -0.00382 -0.00625 0.00869 -0.00486 C 0.05818 0.00023 0.00782 -0.00324 0.06374 4.795E-7 C 0.08962 -0.00278 0.11584 -0.00116 0.14137 -0.00834 C 0.17576 -0.01853 0.19591 -0.03799 0.22265 -0.06162 C 0.2263 -0.06926 0.22821 -0.06949 0.21518 -0.06833 C 0.18045 -0.06532 0.14589 -0.06069 0.11133 -0.05675 C 0.07555 -0.03984 0.0403 -0.02224 0.00487 -0.00486 C 0.0198 0.00139 0.03804 0.00208 0.05367 0.0051 C 0.09761 0.0132 0.14224 0.01436 0.18635 0.02177 C 0.19313 0.03035 0.1735 0.03127 0.17142 0.03174 C 0.16343 0.03312 0.15544 0.03359 0.14762 0.03521 C 0.11584 0.04123 0.08441 0.04726 0.05245 0.05003 C 0.09917 0.05119 0.14815 0.03683 0.19261 0.05675 C 0.17246 0.07088 0.09274 0.06787 0.08371 0.06857 C 0.09257 0.07019 0.10681 0.06857 0.08753 0.07528 C 0.03821 0.07413 -0.01094 0.07343 -0.06009 0.07181 C -0.06356 0.07158 -0.05366 0.07019 -0.05019 0.07019 C -0.00399 0.07019 0.04238 0.07111 0.08875 0.07181 C 0.07746 0.07019 0.06617 0.0688 0.05506 0.06694 C 0.04446 0.06486 0.03404 0.06231 0.02362 0.06023 C 0.02067 0.05953 0.01494 0.05837 0.01494 0.05837 C 0.01824 0.05768 0.02154 0.05675 0.02501 0.05675 C 0.07034 0.05559 0.11602 0.06046 0.16134 0.05513 C 0.16621 0.05444 0.15405 0.04563 0.15006 0.0417 C 0.13773 0.02942 0.12157 0.01529 0.10751 0.00672 C 0.09726 0.00046 0.07625 -0.00996 0.07625 -0.00996 C 0.10212 -0.01181 0.12383 -0.00973 0.14762 -0.01992 C 0.14241 -0.03058 0.12383 -0.03312 0.11758 -0.03498 C 0.08285 -0.04517 0.04655 -0.04957 0.01112 -0.05166 C 0.05193 -0.05814 0.09274 -0.06046 0.1339 -0.06347 C 0.13877 -0.06463 0.15353 -0.0688 0.14884 -0.06671 C 0.13217 -0.06 0.11532 -0.05467 0.09882 -0.04841 C 0.09465 -0.04702 0.09031 -0.04633 0.08632 -0.04494 C 0.08163 -0.04355 0.0726 -0.04007 0.0726 -0.04007 " pathEditMode="relative" ptsTypes="ffffffffffffffffffffffffffffffffffffffffffffffff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" y="571500"/>
            <a:ext cx="908304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3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0</Words>
  <Application>Microsoft Macintosh PowerPoint</Application>
  <PresentationFormat>On-screen Show (4:3)</PresentationFormat>
  <Paragraphs>0</Paragraphs>
  <Slides>4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Siikavirta</dc:creator>
  <cp:lastModifiedBy>Sebastian Siikavirta</cp:lastModifiedBy>
  <cp:revision>3</cp:revision>
  <dcterms:created xsi:type="dcterms:W3CDTF">2012-12-09T17:42:46Z</dcterms:created>
  <dcterms:modified xsi:type="dcterms:W3CDTF">2012-12-09T19:23:09Z</dcterms:modified>
</cp:coreProperties>
</file>