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8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107606016"/>
        <c:axId val="107607552"/>
      </c:lineChart>
      <c:catAx>
        <c:axId val="107606016"/>
        <c:scaling>
          <c:orientation val="minMax"/>
        </c:scaling>
        <c:axPos val="b"/>
        <c:tickLblPos val="nextTo"/>
        <c:crossAx val="107607552"/>
        <c:crosses val="autoZero"/>
        <c:auto val="1"/>
        <c:lblAlgn val="ctr"/>
        <c:lblOffset val="100"/>
      </c:catAx>
      <c:valAx>
        <c:axId val="107607552"/>
        <c:scaling>
          <c:orientation val="minMax"/>
        </c:scaling>
        <c:axPos val="l"/>
        <c:majorGridlines/>
        <c:numFmt formatCode="General" sourceLinked="1"/>
        <c:tickLblPos val="nextTo"/>
        <c:crossAx val="10760601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7117-453B-44AF-A736-EB629A4AACC7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25A-ACB6-4F7E-BAD4-0ECB4E91C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7117-453B-44AF-A736-EB629A4AACC7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25A-ACB6-4F7E-BAD4-0ECB4E91C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7117-453B-44AF-A736-EB629A4AACC7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25A-ACB6-4F7E-BAD4-0ECB4E91C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7117-453B-44AF-A736-EB629A4AACC7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25A-ACB6-4F7E-BAD4-0ECB4E91C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7117-453B-44AF-A736-EB629A4AACC7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25A-ACB6-4F7E-BAD4-0ECB4E91C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7117-453B-44AF-A736-EB629A4AACC7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25A-ACB6-4F7E-BAD4-0ECB4E91C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7117-453B-44AF-A736-EB629A4AACC7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25A-ACB6-4F7E-BAD4-0ECB4E91C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7117-453B-44AF-A736-EB629A4AACC7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25A-ACB6-4F7E-BAD4-0ECB4E91C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7117-453B-44AF-A736-EB629A4AACC7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25A-ACB6-4F7E-BAD4-0ECB4E91C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7117-453B-44AF-A736-EB629A4AACC7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25A-ACB6-4F7E-BAD4-0ECB4E91C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7117-453B-44AF-A736-EB629A4AACC7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25A-ACB6-4F7E-BAD4-0ECB4E91C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77117-453B-44AF-A736-EB629A4AACC7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FB25A-ACB6-4F7E-BAD4-0ECB4E91C8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304800"/>
            <a:ext cx="7162800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leaflet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304800"/>
            <a:ext cx="7162800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 header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609600"/>
            <a:ext cx="1600200" cy="60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9200" y="609600"/>
            <a:ext cx="16002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Checkboxes</a:t>
            </a:r>
          </a:p>
          <a:p>
            <a:pPr algn="ctr"/>
            <a:r>
              <a:rPr lang="en-US" dirty="0" smtClean="0"/>
              <a:t>Listing layers</a:t>
            </a:r>
          </a:p>
          <a:p>
            <a:pPr algn="ctr"/>
            <a:r>
              <a:rPr lang="en-US" dirty="0" smtClean="0"/>
              <a:t>From </a:t>
            </a:r>
          </a:p>
          <a:p>
            <a:pPr algn="ctr"/>
            <a:r>
              <a:rPr lang="en-US" dirty="0" smtClean="0"/>
              <a:t>The </a:t>
            </a:r>
            <a:r>
              <a:rPr lang="en-US" dirty="0"/>
              <a:t>&lt;/</a:t>
            </a:r>
            <a:r>
              <a:rPr lang="en-US" dirty="0" err="1"/>
              <a:t>defaultLayers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5943600"/>
            <a:ext cx="556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/>
          <p:cNvGraphicFramePr/>
          <p:nvPr/>
        </p:nvGraphicFramePr>
        <p:xfrm>
          <a:off x="3124200" y="5867400"/>
          <a:ext cx="5029200" cy="81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71600" y="609600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Title: Models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4038600"/>
            <a:ext cx="93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029200"/>
            <a:ext cx="128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Checkboxes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ssontag</dc:creator>
  <cp:lastModifiedBy>ssontag</cp:lastModifiedBy>
  <cp:revision>1</cp:revision>
  <dcterms:created xsi:type="dcterms:W3CDTF">2014-01-24T17:47:41Z</dcterms:created>
  <dcterms:modified xsi:type="dcterms:W3CDTF">2014-01-24T17:52:48Z</dcterms:modified>
</cp:coreProperties>
</file>