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64" r:id="rId5"/>
    <p:sldId id="263" r:id="rId6"/>
    <p:sldId id="265" r:id="rId7"/>
    <p:sldId id="267" r:id="rId8"/>
    <p:sldId id="269" r:id="rId9"/>
    <p:sldId id="271" r:id="rId10"/>
    <p:sldId id="274" r:id="rId11"/>
    <p:sldId id="276" r:id="rId12"/>
    <p:sldId id="277" r:id="rId13"/>
    <p:sldId id="266" r:id="rId14"/>
    <p:sldId id="268" r:id="rId15"/>
    <p:sldId id="270" r:id="rId16"/>
    <p:sldId id="272" r:id="rId17"/>
    <p:sldId id="275" r:id="rId18"/>
    <p:sldId id="273" r:id="rId19"/>
    <p:sldId id="278" r:id="rId20"/>
    <p:sldId id="25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가변 </a:t>
            </a:r>
            <a:r>
              <a:rPr lang="ko-KR" altLang="en-US" b="1" dirty="0" err="1"/>
              <a:t>그리드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1294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94660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154C36-C2AE-422C-9D1D-BB7B40AA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63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4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1B5163-F3E8-4475-A4FC-E351EABA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125"/>
            <a:ext cx="6948264" cy="60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9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2.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가변 </a:t>
            </a:r>
            <a:r>
              <a:rPr lang="ko-KR" altLang="en-US" b="1" dirty="0" err="1"/>
              <a:t>그리드</a:t>
            </a:r>
            <a:r>
              <a:rPr lang="ko-KR" altLang="en-US" b="1" dirty="0"/>
              <a:t> 적용함</a:t>
            </a:r>
          </a:p>
        </p:txBody>
      </p:sp>
    </p:spTree>
    <p:extLst>
      <p:ext uri="{BB962C8B-B14F-4D97-AF65-F5344CB8AC3E}">
        <p14:creationId xmlns:p14="http://schemas.microsoft.com/office/powerpoint/2010/main" val="390014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" y="-1"/>
            <a:ext cx="6715202" cy="63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73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20272" cy="601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02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42"/>
            <a:ext cx="6732240" cy="62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12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71233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BFB5A8-F0B0-417F-A7A6-F6F750BA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" y="-25401"/>
            <a:ext cx="5862004" cy="6505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781C1-9EDA-4C43-AC9B-DC5AFE3C5E24}"/>
              </a:ext>
            </a:extLst>
          </p:cNvPr>
          <p:cNvSpPr txBox="1"/>
          <p:nvPr/>
        </p:nvSpPr>
        <p:spPr>
          <a:xfrm>
            <a:off x="1475656" y="587727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전체의 </a:t>
            </a:r>
            <a:r>
              <a:rPr lang="en-US" altLang="ko-KR" sz="2400" b="1" dirty="0">
                <a:solidFill>
                  <a:srgbClr val="FF0000"/>
                </a:solidFill>
              </a:rPr>
              <a:t>95%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2DE8F-B5B9-4958-A68D-11C60C4729CE}"/>
              </a:ext>
            </a:extLst>
          </p:cNvPr>
          <p:cNvSpPr txBox="1"/>
          <p:nvPr/>
        </p:nvSpPr>
        <p:spPr>
          <a:xfrm>
            <a:off x="179512" y="357301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0099"/>
                </a:solidFill>
              </a:rPr>
              <a:t>바깥의 </a:t>
            </a:r>
            <a:r>
              <a:rPr lang="en-US" altLang="ko-KR" sz="2400" b="1" dirty="0">
                <a:solidFill>
                  <a:srgbClr val="000099"/>
                </a:solidFill>
              </a:rPr>
              <a:t>50%</a:t>
            </a:r>
            <a:endParaRPr lang="ko-KR" altLang="en-US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2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E4923C-AE13-4171-9F63-362E30C2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8982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가변 </a:t>
            </a:r>
            <a:r>
              <a:rPr lang="ko-KR" altLang="en-US" b="1" dirty="0" err="1"/>
              <a:t>그리드란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화면의 크기에 관계 없이 자유롭게 늘어나거나 줄어들 수 있도록 픽셀</a:t>
            </a:r>
            <a:r>
              <a:rPr lang="en-US" altLang="ko-KR" b="1" dirty="0"/>
              <a:t> </a:t>
            </a:r>
            <a:r>
              <a:rPr lang="ko-KR" altLang="en-US" b="1" dirty="0"/>
              <a:t>대신 퍼센트로 제작하는 기술</a:t>
            </a:r>
          </a:p>
        </p:txBody>
      </p:sp>
    </p:spTree>
    <p:extLst>
      <p:ext uri="{BB962C8B-B14F-4D97-AF65-F5344CB8AC3E}">
        <p14:creationId xmlns:p14="http://schemas.microsoft.com/office/powerpoint/2010/main" val="4190410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>
            <a:normAutofit/>
          </a:bodyPr>
          <a:lstStyle/>
          <a:p>
            <a:r>
              <a:rPr lang="ko-KR" altLang="en-US" sz="115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5098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가변 그리드를 이용한 박스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가변 그리드를 이용하여 가변 크기의 박스를 만들어 봅시다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126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가변 그리드를 이용한 박스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가변 크기로 만들 박스의 가로 너비 </a:t>
            </a:r>
            <a:r>
              <a:rPr lang="en-US" altLang="ko-KR" b="1" dirty="0"/>
              <a:t>÷ </a:t>
            </a:r>
          </a:p>
          <a:p>
            <a:pPr marL="0" indent="0">
              <a:buNone/>
            </a:pPr>
            <a:r>
              <a:rPr lang="ko-KR" altLang="en-US" b="1" dirty="0"/>
              <a:t>가변 크기로 만들 박스를 감싸고 있는 박스의 가로 너비</a:t>
            </a:r>
            <a:r>
              <a:rPr lang="en-US" altLang="ko-KR" b="1" dirty="0"/>
              <a:t>) X 100 </a:t>
            </a:r>
          </a:p>
          <a:p>
            <a:pPr marL="0" indent="0">
              <a:buNone/>
            </a:pPr>
            <a:r>
              <a:rPr lang="en-US" altLang="ko-KR" b="1" dirty="0"/>
              <a:t>= </a:t>
            </a:r>
            <a:r>
              <a:rPr lang="ko-KR" altLang="en-US" b="1" dirty="0"/>
              <a:t>가변 크기의 </a:t>
            </a:r>
            <a:r>
              <a:rPr lang="en-US" altLang="ko-KR" b="1" dirty="0"/>
              <a:t>% </a:t>
            </a:r>
            <a:r>
              <a:rPr lang="ko-KR" altLang="en-US" b="1" dirty="0"/>
              <a:t>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80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324036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88640"/>
            <a:ext cx="1397361" cy="1388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180" y="3458381"/>
            <a:ext cx="241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400px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926" y="1700808"/>
            <a:ext cx="241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200px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14597" y="3181383"/>
            <a:ext cx="34697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(200÷ 400) X 100 </a:t>
            </a:r>
          </a:p>
          <a:p>
            <a:r>
              <a:rPr lang="en-US" altLang="ko-KR" sz="2800" b="1" dirty="0"/>
              <a:t>= 50%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200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1.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가변 </a:t>
            </a:r>
            <a:r>
              <a:rPr lang="ko-KR" altLang="en-US" b="1" dirty="0" err="1"/>
              <a:t>그리드</a:t>
            </a:r>
            <a:r>
              <a:rPr lang="ko-KR" altLang="en-US" b="1" dirty="0"/>
              <a:t> 적용 </a:t>
            </a:r>
            <a:r>
              <a:rPr lang="ko-KR" altLang="en-US" b="1" dirty="0" err="1"/>
              <a:t>안함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0607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9"/>
            <a:ext cx="6300192" cy="611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99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" y="0"/>
            <a:ext cx="6569360" cy="560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9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13"/>
            <a:ext cx="5940152" cy="557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81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71</Words>
  <Application>Microsoft Office PowerPoint</Application>
  <PresentationFormat>화면 슬라이드 쇼(4:3)</PresentationFormat>
  <Paragraphs>22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가변 그리드</vt:lpstr>
      <vt:lpstr>가변 그리드란?</vt:lpstr>
      <vt:lpstr>가변 그리드를 이용한 박스</vt:lpstr>
      <vt:lpstr>가변 그리드를 이용한 박스</vt:lpstr>
      <vt:lpstr>PowerPoint 프레젠테이션</vt:lpstr>
      <vt:lpstr>예제1.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예제2.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가변 그리드</dc:title>
  <dc:creator>Microsoft Corporation</dc:creator>
  <cp:lastModifiedBy>s</cp:lastModifiedBy>
  <cp:revision>17</cp:revision>
  <dcterms:created xsi:type="dcterms:W3CDTF">2006-10-05T04:04:58Z</dcterms:created>
  <dcterms:modified xsi:type="dcterms:W3CDTF">2020-06-09T00:56:14Z</dcterms:modified>
</cp:coreProperties>
</file>