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306" r:id="rId5"/>
    <p:sldId id="307" r:id="rId6"/>
    <p:sldId id="314" r:id="rId7"/>
    <p:sldId id="312" r:id="rId8"/>
    <p:sldId id="298" r:id="rId9"/>
    <p:sldId id="299" r:id="rId10"/>
    <p:sldId id="308" r:id="rId11"/>
    <p:sldId id="309" r:id="rId12"/>
    <p:sldId id="313" r:id="rId13"/>
    <p:sldId id="316" r:id="rId14"/>
    <p:sldId id="300" r:id="rId15"/>
    <p:sldId id="301" r:id="rId16"/>
    <p:sldId id="304" r:id="rId17"/>
    <p:sldId id="305" r:id="rId18"/>
    <p:sldId id="315" r:id="rId19"/>
    <p:sldId id="317" r:id="rId20"/>
    <p:sldId id="303" r:id="rId21"/>
    <p:sldId id="302" r:id="rId22"/>
    <p:sldId id="310" r:id="rId23"/>
    <p:sldId id="311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가변 </a:t>
            </a:r>
            <a:r>
              <a:rPr lang="ko-KR" altLang="en-US" b="1" dirty="0" err="1"/>
              <a:t>패딩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294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" y="21002"/>
            <a:ext cx="7008397" cy="586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05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532440" cy="625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05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" y="-1"/>
            <a:ext cx="9136337" cy="417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4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4FEF13-E74D-46F8-AFD6-86FABF18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731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84168" cy="59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17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8184" cy="618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4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604448" cy="636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4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3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8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8E49B8-7657-4482-A347-8D77F8E8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267"/>
            <a:ext cx="47910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1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6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styles, computed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465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33" y="1789"/>
            <a:ext cx="9154233" cy="491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3" y="4940275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1. </a:t>
            </a:r>
            <a:r>
              <a:rPr lang="ko-KR" altLang="en-US" sz="3200" b="1" dirty="0">
                <a:solidFill>
                  <a:srgbClr val="FF0000"/>
                </a:solidFill>
              </a:rPr>
              <a:t>고정 </a:t>
            </a:r>
            <a:r>
              <a:rPr lang="ko-KR" altLang="en-US" sz="3200" b="1" dirty="0" err="1">
                <a:solidFill>
                  <a:srgbClr val="FF0000"/>
                </a:solidFill>
              </a:rPr>
              <a:t>패딩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40px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4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" y="0"/>
            <a:ext cx="9132881" cy="459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2" y="4647887"/>
            <a:ext cx="514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2. </a:t>
            </a:r>
            <a:r>
              <a:rPr lang="ko-KR" altLang="en-US" sz="3200" b="1" dirty="0">
                <a:solidFill>
                  <a:srgbClr val="FF0000"/>
                </a:solidFill>
              </a:rPr>
              <a:t>가변 </a:t>
            </a:r>
            <a:r>
              <a:rPr lang="ko-KR" altLang="en-US" sz="3200" b="1" dirty="0" err="1">
                <a:solidFill>
                  <a:srgbClr val="FF0000"/>
                </a:solidFill>
              </a:rPr>
              <a:t>패딩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좌 우 </a:t>
            </a:r>
            <a:r>
              <a:rPr lang="en-US" altLang="ko-KR" sz="3200" b="1" dirty="0">
                <a:solidFill>
                  <a:srgbClr val="FF0000"/>
                </a:solidFill>
              </a:rPr>
              <a:t>4.16%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" y="811"/>
            <a:ext cx="9119050" cy="50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50" y="5152836"/>
            <a:ext cx="8385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가변 </a:t>
            </a:r>
            <a:r>
              <a:rPr lang="ko-KR" altLang="en-US" sz="3200" b="1" dirty="0" err="1">
                <a:solidFill>
                  <a:srgbClr val="FF0000"/>
                </a:solidFill>
              </a:rPr>
              <a:t>패딩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좌 우 </a:t>
            </a:r>
            <a:r>
              <a:rPr lang="en-US" altLang="ko-KR" sz="3200" b="1" dirty="0">
                <a:solidFill>
                  <a:srgbClr val="FF0000"/>
                </a:solidFill>
              </a:rPr>
              <a:t>4.16% 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+ </a:t>
            </a:r>
            <a:r>
              <a:rPr lang="ko-KR" altLang="en-US" sz="3200" b="1" dirty="0">
                <a:solidFill>
                  <a:srgbClr val="FF0000"/>
                </a:solidFill>
              </a:rPr>
              <a:t>내부 박스 크기 </a:t>
            </a:r>
            <a:r>
              <a:rPr lang="en-US" altLang="ko-KR" sz="3200" b="1" dirty="0">
                <a:solidFill>
                  <a:srgbClr val="FF0000"/>
                </a:solidFill>
              </a:rPr>
              <a:t>62.5%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73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098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6588224" cy="61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74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42"/>
            <a:ext cx="6588224" cy="638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8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3"/>
            <a:ext cx="8676456" cy="631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8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83" y="11468"/>
            <a:ext cx="9175583" cy="418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4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D4FCBF-ADDD-45A0-8AD2-0C025926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1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2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2120" cy="542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45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39</Words>
  <Application>Microsoft Office PowerPoint</Application>
  <PresentationFormat>화면 슬라이드 쇼(4:3)</PresentationFormat>
  <Paragraphs>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가변 패딩</vt:lpstr>
      <vt:lpstr>예제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styles, computed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가변 그리드</dc:title>
  <dc:creator>Microsoft Corporation</dc:creator>
  <cp:lastModifiedBy>s</cp:lastModifiedBy>
  <cp:revision>43</cp:revision>
  <dcterms:created xsi:type="dcterms:W3CDTF">2006-10-05T04:04:58Z</dcterms:created>
  <dcterms:modified xsi:type="dcterms:W3CDTF">2020-07-13T00:14:27Z</dcterms:modified>
</cp:coreProperties>
</file>