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96" r:id="rId4"/>
    <p:sldId id="295" r:id="rId5"/>
    <p:sldId id="305" r:id="rId6"/>
    <p:sldId id="293" r:id="rId7"/>
    <p:sldId id="294" r:id="rId8"/>
    <p:sldId id="312" r:id="rId9"/>
    <p:sldId id="297" r:id="rId10"/>
    <p:sldId id="298" r:id="rId11"/>
    <p:sldId id="308" r:id="rId12"/>
    <p:sldId id="299" r:id="rId13"/>
    <p:sldId id="300" r:id="rId14"/>
    <p:sldId id="301" r:id="rId15"/>
    <p:sldId id="302" r:id="rId16"/>
    <p:sldId id="311" r:id="rId17"/>
    <p:sldId id="303" r:id="rId18"/>
    <p:sldId id="304" r:id="rId19"/>
    <p:sldId id="25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104" d="100"/>
          <a:sy n="104" d="100"/>
        </p:scale>
        <p:origin x="12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장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681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2096C3-B2C8-4848-BCAD-2577BC23D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139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3117B-F5B7-45C4-A7AD-88F0C54C8EBD}"/>
              </a:ext>
            </a:extLst>
          </p:cNvPr>
          <p:cNvSpPr txBox="1"/>
          <p:nvPr/>
        </p:nvSpPr>
        <p:spPr>
          <a:xfrm>
            <a:off x="3707904" y="4077072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6em = 96px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8BEF0-CC0E-4952-A20A-DD59D24AB187}"/>
              </a:ext>
            </a:extLst>
          </p:cNvPr>
          <p:cNvSpPr txBox="1"/>
          <p:nvPr/>
        </p:nvSpPr>
        <p:spPr>
          <a:xfrm>
            <a:off x="3764174" y="5491193"/>
            <a:ext cx="3919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6em</a:t>
            </a:r>
            <a:r>
              <a:rPr lang="ko-KR" altLang="en-US" sz="2000" b="1" dirty="0">
                <a:solidFill>
                  <a:srgbClr val="FF0000"/>
                </a:solidFill>
              </a:rPr>
              <a:t>의 </a:t>
            </a:r>
            <a:r>
              <a:rPr lang="en-US" altLang="ko-KR" sz="2000" b="1">
                <a:solidFill>
                  <a:srgbClr val="FF0000"/>
                </a:solidFill>
              </a:rPr>
              <a:t>66%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0CCA8A-6BDE-4F0B-BB7C-D0A01ACB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5"/>
            <a:ext cx="8100392" cy="53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0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7914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A31BF1-4DFE-4568-9D42-B23C13CD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48"/>
            <a:ext cx="6524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가변 폰트 </a:t>
            </a:r>
            <a:r>
              <a:rPr lang="en-US" altLang="ko-KR" b="1" dirty="0"/>
              <a:t>(rem)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350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047401-F4DF-4989-80F7-10378AA1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19"/>
            <a:ext cx="6588224" cy="63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5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42EC85-E6A4-4148-8E55-D27C59B8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46" y="-1"/>
            <a:ext cx="7181234" cy="35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90662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660E4A-8181-40AB-9E64-47E00115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56376" cy="20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9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427478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고정폰트</a:t>
            </a:r>
            <a:r>
              <a:rPr lang="en-US" altLang="ko-KR" b="1" dirty="0"/>
              <a:t>, </a:t>
            </a:r>
            <a:r>
              <a:rPr lang="ko-KR" altLang="en-US" b="1" dirty="0"/>
              <a:t>가변폰트</a:t>
            </a:r>
          </a:p>
        </p:txBody>
      </p:sp>
    </p:spTree>
    <p:extLst>
      <p:ext uri="{BB962C8B-B14F-4D97-AF65-F5344CB8AC3E}">
        <p14:creationId xmlns:p14="http://schemas.microsoft.com/office/powerpoint/2010/main" val="817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고정 폰트 </a:t>
            </a:r>
            <a:r>
              <a:rPr lang="en-US" altLang="ko-KR" b="1" dirty="0"/>
              <a:t>(</a:t>
            </a:r>
            <a:r>
              <a:rPr lang="en-US" altLang="ko-KR" b="1" dirty="0" err="1"/>
              <a:t>em</a:t>
            </a:r>
            <a:r>
              <a:rPr lang="en-US" altLang="ko-KR" b="1" dirty="0"/>
              <a:t> </a:t>
            </a:r>
            <a:r>
              <a:rPr lang="ko-KR" altLang="en-US" b="1" dirty="0"/>
              <a:t>고정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642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4C5743-B7D0-429B-ABFB-B156D716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" y="0"/>
            <a:ext cx="382017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0C1629-02AD-443A-99B2-6266A7F19FC9}"/>
              </a:ext>
            </a:extLst>
          </p:cNvPr>
          <p:cNvSpPr txBox="1"/>
          <p:nvPr/>
        </p:nvSpPr>
        <p:spPr>
          <a:xfrm>
            <a:off x="3995936" y="4149080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6em = 96px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D867B-3910-4C1B-9E8C-455B6AAFAB7C}"/>
              </a:ext>
            </a:extLst>
          </p:cNvPr>
          <p:cNvSpPr txBox="1"/>
          <p:nvPr/>
        </p:nvSpPr>
        <p:spPr>
          <a:xfrm>
            <a:off x="3995936" y="5157192"/>
            <a:ext cx="3919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6em * 4em = 384px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1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0C7262-5492-4E8D-93A4-C3DE61C2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32" y="5540"/>
            <a:ext cx="6379732" cy="41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39199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C09495-1FB8-42A0-9378-6357BD1D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68" y="0"/>
            <a:ext cx="9144000" cy="26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FB47EC-9A86-456F-917E-3696E3F9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가변 폰트 </a:t>
            </a:r>
            <a:r>
              <a:rPr lang="en-US" altLang="ko-KR" b="1" dirty="0"/>
              <a:t>(</a:t>
            </a:r>
            <a:r>
              <a:rPr lang="en-US" altLang="ko-KR" b="1" dirty="0" err="1"/>
              <a:t>em</a:t>
            </a:r>
            <a:r>
              <a:rPr lang="en-US" altLang="ko-KR" b="1" dirty="0"/>
              <a:t> </a:t>
            </a:r>
            <a:r>
              <a:rPr lang="ko-KR" altLang="en-US" b="1" dirty="0"/>
              <a:t>비율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400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42</Words>
  <Application>Microsoft Office PowerPoint</Application>
  <PresentationFormat>화면 슬라이드 쇼(4:3)</PresentationFormat>
  <Paragraphs>13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2장.</vt:lpstr>
      <vt:lpstr>고정폰트, 가변폰트</vt:lpstr>
      <vt:lpstr>고정 폰트 (em 고정)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가변 폰트 (em 비율)</vt:lpstr>
      <vt:lpstr>PowerPoint 프레젠테이션</vt:lpstr>
      <vt:lpstr>PowerPoint 프레젠테이션</vt:lpstr>
      <vt:lpstr>실행결과</vt:lpstr>
      <vt:lpstr>PowerPoint 프레젠테이션</vt:lpstr>
      <vt:lpstr>가변 폰트 (rem)</vt:lpstr>
      <vt:lpstr>PowerPoint 프레젠테이션</vt:lpstr>
      <vt:lpstr>PowerPoint 프레젠테이션</vt:lpstr>
      <vt:lpstr>실행결과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2장.</dc:title>
  <dc:creator>Microsoft Corporation</dc:creator>
  <cp:lastModifiedBy>s</cp:lastModifiedBy>
  <cp:revision>42</cp:revision>
  <dcterms:created xsi:type="dcterms:W3CDTF">2006-10-05T04:04:58Z</dcterms:created>
  <dcterms:modified xsi:type="dcterms:W3CDTF">2020-06-09T02:41:32Z</dcterms:modified>
</cp:coreProperties>
</file>