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75" r:id="rId7"/>
    <p:sldId id="277" r:id="rId8"/>
    <p:sldId id="278" r:id="rId9"/>
    <p:sldId id="259" r:id="rId10"/>
    <p:sldId id="262" r:id="rId11"/>
    <p:sldId id="266" r:id="rId12"/>
    <p:sldId id="267" r:id="rId13"/>
    <p:sldId id="276" r:id="rId14"/>
    <p:sldId id="279" r:id="rId15"/>
    <p:sldId id="280" r:id="rId16"/>
    <p:sldId id="260" r:id="rId17"/>
    <p:sldId id="263" r:id="rId18"/>
    <p:sldId id="268" r:id="rId19"/>
    <p:sldId id="298" r:id="rId20"/>
    <p:sldId id="269" r:id="rId21"/>
    <p:sldId id="270" r:id="rId22"/>
    <p:sldId id="284" r:id="rId23"/>
    <p:sldId id="281" r:id="rId24"/>
    <p:sldId id="282" r:id="rId25"/>
    <p:sldId id="283" r:id="rId26"/>
    <p:sldId id="271" r:id="rId27"/>
    <p:sldId id="272" r:id="rId28"/>
    <p:sldId id="273" r:id="rId29"/>
    <p:sldId id="274" r:id="rId30"/>
    <p:sldId id="285" r:id="rId31"/>
    <p:sldId id="293" r:id="rId32"/>
    <p:sldId id="294" r:id="rId33"/>
    <p:sldId id="295" r:id="rId34"/>
    <p:sldId id="296" r:id="rId35"/>
    <p:sldId id="297" r:id="rId36"/>
    <p:sldId id="258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가변 길이의 박스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94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52320" cy="648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00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698431-8396-445F-8BB0-B91E8059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64088" cy="653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2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596336" cy="450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72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161281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3F76C8-E3FA-4841-A7DF-F231701A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2"/>
            <a:ext cx="9144000" cy="46968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C2319F-2851-4675-BB1F-FF34FAA30AA9}"/>
              </a:ext>
            </a:extLst>
          </p:cNvPr>
          <p:cNvSpPr txBox="1"/>
          <p:nvPr/>
        </p:nvSpPr>
        <p:spPr>
          <a:xfrm>
            <a:off x="3059832" y="285293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바깥 요소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(div=wrap)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의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66.6%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FF8C5-6D37-45A4-A765-0C882B681FC7}"/>
              </a:ext>
            </a:extLst>
          </p:cNvPr>
          <p:cNvSpPr txBox="1"/>
          <p:nvPr/>
        </p:nvSpPr>
        <p:spPr>
          <a:xfrm>
            <a:off x="-108520" y="4704085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</a:rPr>
              <a:t>바깥 요소</a:t>
            </a:r>
            <a:r>
              <a:rPr lang="en-US" altLang="ko-KR" sz="2000" b="1" dirty="0">
                <a:solidFill>
                  <a:srgbClr val="FFFF00"/>
                </a:solidFill>
              </a:rPr>
              <a:t>(div=wrap)</a:t>
            </a:r>
            <a:r>
              <a:rPr lang="ko-KR" altLang="en-US" sz="2000" b="1" dirty="0">
                <a:solidFill>
                  <a:srgbClr val="FFFF00"/>
                </a:solidFill>
              </a:rPr>
              <a:t>의 </a:t>
            </a:r>
            <a:r>
              <a:rPr lang="en-US" altLang="ko-KR" sz="2000" b="1" dirty="0">
                <a:solidFill>
                  <a:srgbClr val="FFFF00"/>
                </a:solidFill>
              </a:rPr>
              <a:t>33.3%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996346-A7F4-4D21-9CBF-15F04EB4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22"/>
            <a:ext cx="47720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 3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가변 길이의 박스 </a:t>
            </a:r>
            <a:r>
              <a:rPr lang="en-US" altLang="ko-KR" b="1" dirty="0"/>
              <a:t>2</a:t>
            </a:r>
            <a:r>
              <a:rPr lang="ko-KR" altLang="en-US" b="1" dirty="0"/>
              <a:t>개를 한 줄로 나열</a:t>
            </a:r>
          </a:p>
        </p:txBody>
      </p:sp>
    </p:spTree>
    <p:extLst>
      <p:ext uri="{BB962C8B-B14F-4D97-AF65-F5344CB8AC3E}">
        <p14:creationId xmlns:p14="http://schemas.microsoft.com/office/powerpoint/2010/main" val="95174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22"/>
            <a:ext cx="9036496" cy="375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00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" y="21703"/>
            <a:ext cx="4224472" cy="6575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4DE4BB-E516-410A-AAA5-D5C84EA73967}"/>
              </a:ext>
            </a:extLst>
          </p:cNvPr>
          <p:cNvCxnSpPr/>
          <p:nvPr/>
        </p:nvCxnSpPr>
        <p:spPr>
          <a:xfrm>
            <a:off x="755576" y="5661248"/>
            <a:ext cx="280831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6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BBEAF-06F0-4DEF-8746-D6400DA8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inline, inline-block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0AB12-2D08-4F65-88F2-A0800F96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inline 1</a:t>
            </a:r>
            <a:r>
              <a:rPr lang="ko-KR" altLang="en-US" b="1" dirty="0"/>
              <a:t>줄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 </a:t>
            </a:r>
            <a:r>
              <a:rPr lang="ko-KR" altLang="en-US" b="1" dirty="0"/>
              <a:t>가로 세로 속성적용 불가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 </a:t>
            </a:r>
            <a:r>
              <a:rPr lang="ko-KR" altLang="en-US" b="1" dirty="0"/>
              <a:t>마진 속성 적용 불가</a:t>
            </a:r>
            <a:endParaRPr lang="en-US" altLang="ko-KR" b="1" dirty="0"/>
          </a:p>
          <a:p>
            <a:pPr>
              <a:buFontTx/>
              <a:buChar char="-"/>
            </a:pPr>
            <a:endParaRPr lang="en-US" altLang="ko-KR" b="1" dirty="0"/>
          </a:p>
          <a:p>
            <a:r>
              <a:rPr lang="en-US" altLang="ko-KR" b="1" dirty="0"/>
              <a:t>inline-block 1</a:t>
            </a:r>
            <a:r>
              <a:rPr lang="ko-KR" altLang="en-US" b="1" dirty="0"/>
              <a:t>줄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 </a:t>
            </a:r>
            <a:r>
              <a:rPr lang="ko-KR" altLang="en-US" b="1" dirty="0"/>
              <a:t>가로 세로 속성적용 가능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 </a:t>
            </a:r>
            <a:r>
              <a:rPr lang="ko-KR" altLang="en-US" b="1" dirty="0"/>
              <a:t>마진 속성 적용 가능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085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 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박스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가변길이 적용 </a:t>
            </a:r>
            <a:r>
              <a:rPr lang="ko-KR" altLang="en-US" b="1" dirty="0" err="1"/>
              <a:t>안함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1268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" y="0"/>
            <a:ext cx="7164086" cy="593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994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8" y="0"/>
            <a:ext cx="7816177" cy="381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994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8" y="0"/>
            <a:ext cx="7816177" cy="381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1299C2-C670-4895-99E4-2D21A968775C}"/>
              </a:ext>
            </a:extLst>
          </p:cNvPr>
          <p:cNvSpPr/>
          <p:nvPr/>
        </p:nvSpPr>
        <p:spPr>
          <a:xfrm>
            <a:off x="1691680" y="404664"/>
            <a:ext cx="6120679" cy="25202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D419D9-43EA-4608-B4A8-CB1E43D4667D}"/>
              </a:ext>
            </a:extLst>
          </p:cNvPr>
          <p:cNvSpPr/>
          <p:nvPr/>
        </p:nvSpPr>
        <p:spPr>
          <a:xfrm>
            <a:off x="2699791" y="980728"/>
            <a:ext cx="5112568" cy="151216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F5E24C-6E1E-4CE0-8367-6F3B3EEE256E}"/>
              </a:ext>
            </a:extLst>
          </p:cNvPr>
          <p:cNvSpPr/>
          <p:nvPr/>
        </p:nvSpPr>
        <p:spPr>
          <a:xfrm>
            <a:off x="3491880" y="1484784"/>
            <a:ext cx="2088232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63F73-31E6-43F4-88D0-4BDC25EF2510}"/>
              </a:ext>
            </a:extLst>
          </p:cNvPr>
          <p:cNvSpPr/>
          <p:nvPr/>
        </p:nvSpPr>
        <p:spPr>
          <a:xfrm>
            <a:off x="5652120" y="1484784"/>
            <a:ext cx="2088232" cy="4320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4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3685014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B64A41-3895-4A74-B73F-CF099240D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" y="0"/>
            <a:ext cx="9144000" cy="45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90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2961F41-AE43-44DD-9D99-D1F0E3AF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80" y="0"/>
            <a:ext cx="5297559" cy="64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60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22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994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8" y="0"/>
            <a:ext cx="9148628" cy="495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211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24" y="-1"/>
            <a:ext cx="9156723" cy="547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609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43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93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5916386" cy="607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448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 4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가변 길이의 박스 내부의 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텍스트 위치 변경</a:t>
            </a:r>
          </a:p>
        </p:txBody>
      </p:sp>
    </p:spTree>
    <p:extLst>
      <p:ext uri="{BB962C8B-B14F-4D97-AF65-F5344CB8AC3E}">
        <p14:creationId xmlns:p14="http://schemas.microsoft.com/office/powerpoint/2010/main" val="2725258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72" y="-13303"/>
            <a:ext cx="6455380" cy="606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984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5455146" cy="622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052C0A-A14D-401D-AE36-857D7F89FB69}"/>
              </a:ext>
            </a:extLst>
          </p:cNvPr>
          <p:cNvSpPr txBox="1"/>
          <p:nvPr/>
        </p:nvSpPr>
        <p:spPr>
          <a:xfrm>
            <a:off x="3707904" y="26391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가로 길이 </a:t>
            </a:r>
            <a:r>
              <a:rPr lang="en-US" altLang="ko-KR" b="1" dirty="0">
                <a:solidFill>
                  <a:srgbClr val="FF0000"/>
                </a:solidFill>
              </a:rPr>
              <a:t>960</a:t>
            </a:r>
            <a:r>
              <a:rPr lang="ko-KR" altLang="en-US" b="1" dirty="0">
                <a:solidFill>
                  <a:srgbClr val="FF0000"/>
                </a:solidFill>
              </a:rPr>
              <a:t>픽셀 대신에 </a:t>
            </a:r>
            <a:r>
              <a:rPr lang="en-US" altLang="ko-KR" b="1" dirty="0">
                <a:solidFill>
                  <a:srgbClr val="FF0000"/>
                </a:solidFill>
              </a:rPr>
              <a:t>90%</a:t>
            </a:r>
            <a:r>
              <a:rPr lang="ko-KR" altLang="en-US" b="1" dirty="0">
                <a:solidFill>
                  <a:srgbClr val="FF0000"/>
                </a:solidFill>
              </a:rPr>
              <a:t>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81B9D-A87A-4631-A246-10C031038C12}"/>
              </a:ext>
            </a:extLst>
          </p:cNvPr>
          <p:cNvSpPr txBox="1"/>
          <p:nvPr/>
        </p:nvSpPr>
        <p:spPr>
          <a:xfrm>
            <a:off x="2843808" y="24208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</a:t>
            </a:r>
            <a:r>
              <a:rPr lang="ko-KR" altLang="en-US" b="1" dirty="0">
                <a:solidFill>
                  <a:srgbClr val="FF0000"/>
                </a:solidFill>
              </a:rPr>
              <a:t>태그는 </a:t>
            </a:r>
            <a:r>
              <a:rPr lang="en-US" altLang="ko-KR" b="1" dirty="0">
                <a:solidFill>
                  <a:srgbClr val="FF0000"/>
                </a:solidFill>
              </a:rPr>
              <a:t>wrap </a:t>
            </a:r>
            <a:r>
              <a:rPr lang="ko-KR" altLang="en-US" b="1" dirty="0">
                <a:solidFill>
                  <a:srgbClr val="FF0000"/>
                </a:solidFill>
              </a:rPr>
              <a:t>가로의 </a:t>
            </a:r>
            <a:r>
              <a:rPr lang="en-US" altLang="ko-KR" b="1" dirty="0">
                <a:solidFill>
                  <a:srgbClr val="FF0000"/>
                </a:solidFill>
              </a:rPr>
              <a:t>62.5%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1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105"/>
            <a:ext cx="8604448" cy="630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78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8107C93-C27D-42D7-A992-0E40C2CF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35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8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3E5071-9970-4627-9A81-85C3AAF9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49" y="0"/>
            <a:ext cx="82867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47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8618"/>
          </a:xfrm>
        </p:spPr>
        <p:txBody>
          <a:bodyPr>
            <a:normAutofit/>
          </a:bodyPr>
          <a:lstStyle/>
          <a:p>
            <a:r>
              <a:rPr lang="ko-KR" altLang="en-US" sz="115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55098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ACB5FC-DB95-4337-A356-D8C95C22B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2080" cy="63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1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16216" cy="433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61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149377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615189-D992-4BA3-AB61-6BEE9274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" y="26439"/>
            <a:ext cx="6140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EC0E3D-F8E3-4D4A-8958-10A48534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" y="0"/>
            <a:ext cx="47434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6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 2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박스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가변길이 적용 함</a:t>
            </a:r>
          </a:p>
        </p:txBody>
      </p:sp>
    </p:spTree>
    <p:extLst>
      <p:ext uri="{BB962C8B-B14F-4D97-AF65-F5344CB8AC3E}">
        <p14:creationId xmlns:p14="http://schemas.microsoft.com/office/powerpoint/2010/main" val="95174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106</Words>
  <Application>Microsoft Office PowerPoint</Application>
  <PresentationFormat>화면 슬라이드 쇼(4:3)</PresentationFormat>
  <Paragraphs>30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가변 길이의 박스 만들기</vt:lpstr>
      <vt:lpstr>예제 1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PowerPoint 프레젠테이션</vt:lpstr>
      <vt:lpstr>예제 2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PowerPoint 프레젠테이션</vt:lpstr>
      <vt:lpstr>예제 3</vt:lpstr>
      <vt:lpstr>PowerPoint 프레젠테이션</vt:lpstr>
      <vt:lpstr>PowerPoint 프레젠테이션</vt:lpstr>
      <vt:lpstr>inline, inline-block</vt:lpstr>
      <vt:lpstr>PowerPoint 프레젠테이션</vt:lpstr>
      <vt:lpstr>PowerPoint 프레젠테이션</vt:lpstr>
      <vt:lpstr>PowerPoint 프레젠테이션</vt:lpstr>
      <vt:lpstr>실행결과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예제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가변 그리드</dc:title>
  <dc:creator>Microsoft Corporation</dc:creator>
  <cp:lastModifiedBy>s</cp:lastModifiedBy>
  <cp:revision>31</cp:revision>
  <dcterms:created xsi:type="dcterms:W3CDTF">2006-10-05T04:04:58Z</dcterms:created>
  <dcterms:modified xsi:type="dcterms:W3CDTF">2020-06-09T01:18:44Z</dcterms:modified>
</cp:coreProperties>
</file>