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60" r:id="rId5"/>
    <p:sldId id="261" r:id="rId6"/>
    <p:sldId id="262" r:id="rId7"/>
    <p:sldId id="266" r:id="rId8"/>
    <p:sldId id="263" r:id="rId9"/>
    <p:sldId id="264" r:id="rId10"/>
    <p:sldId id="265" r:id="rId11"/>
    <p:sldId id="258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4</a:t>
            </a:r>
            <a:r>
              <a:rPr lang="ko-KR" altLang="en-US" b="1" dirty="0"/>
              <a:t>장</a:t>
            </a:r>
          </a:p>
        </p:txBody>
      </p:sp>
    </p:spTree>
    <p:extLst>
      <p:ext uri="{BB962C8B-B14F-4D97-AF65-F5344CB8AC3E}">
        <p14:creationId xmlns:p14="http://schemas.microsoft.com/office/powerpoint/2010/main" val="2581243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8460432" cy="5555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5625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764705"/>
            <a:ext cx="7772400" cy="4824536"/>
          </a:xfrm>
        </p:spPr>
        <p:txBody>
          <a:bodyPr>
            <a:normAutofit/>
          </a:bodyPr>
          <a:lstStyle/>
          <a:p>
            <a:r>
              <a:rPr lang="ko-KR" altLang="en-US" sz="9600" b="1" dirty="0"/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123747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/>
              <a:t>미디어 쿼리 사용하기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40395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/>
              <a:t>예제</a:t>
            </a:r>
            <a:r>
              <a:rPr lang="en-US" altLang="ko-KR" b="1" dirty="0"/>
              <a:t>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62349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"/>
            <a:ext cx="8964489" cy="5745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2541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25"/>
            <a:ext cx="4859420" cy="6588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211960" y="419686"/>
            <a:ext cx="493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가로 최소길이가 </a:t>
            </a:r>
            <a:r>
              <a:rPr lang="en-US" altLang="ko-KR" b="1" dirty="0">
                <a:solidFill>
                  <a:srgbClr val="FF0000"/>
                </a:solidFill>
              </a:rPr>
              <a:t>320px</a:t>
            </a:r>
            <a:r>
              <a:rPr lang="ko-KR" altLang="en-US" b="1" dirty="0">
                <a:solidFill>
                  <a:srgbClr val="FF0000"/>
                </a:solidFill>
              </a:rPr>
              <a:t>인 모든 미디어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2564904"/>
            <a:ext cx="493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가로 최소길이가 </a:t>
            </a:r>
            <a:r>
              <a:rPr lang="en-US" altLang="ko-KR" b="1" dirty="0">
                <a:solidFill>
                  <a:srgbClr val="FF0000"/>
                </a:solidFill>
              </a:rPr>
              <a:t>768px</a:t>
            </a:r>
            <a:r>
              <a:rPr lang="ko-KR" altLang="en-US" b="1" dirty="0">
                <a:solidFill>
                  <a:srgbClr val="FF0000"/>
                </a:solidFill>
              </a:rPr>
              <a:t>인 모든 미디어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94256" y="4725144"/>
            <a:ext cx="493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가로 최소길이가 </a:t>
            </a:r>
            <a:r>
              <a:rPr lang="en-US" altLang="ko-KR" b="1" dirty="0">
                <a:solidFill>
                  <a:srgbClr val="FF0000"/>
                </a:solidFill>
              </a:rPr>
              <a:t>1024px</a:t>
            </a:r>
            <a:r>
              <a:rPr lang="ko-KR" altLang="en-US" b="1" dirty="0">
                <a:solidFill>
                  <a:srgbClr val="FF0000"/>
                </a:solidFill>
              </a:rPr>
              <a:t>인 모든 미디어</a:t>
            </a:r>
          </a:p>
        </p:txBody>
      </p:sp>
    </p:spTree>
    <p:extLst>
      <p:ext uri="{BB962C8B-B14F-4D97-AF65-F5344CB8AC3E}">
        <p14:creationId xmlns:p14="http://schemas.microsoft.com/office/powerpoint/2010/main" val="1632358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964550" cy="2276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2358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/>
              <a:t>실행결과</a:t>
            </a:r>
          </a:p>
        </p:txBody>
      </p:sp>
    </p:spTree>
    <p:extLst>
      <p:ext uri="{BB962C8B-B14F-4D97-AF65-F5344CB8AC3E}">
        <p14:creationId xmlns:p14="http://schemas.microsoft.com/office/powerpoint/2010/main" val="2245752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401"/>
            <a:ext cx="4733925" cy="620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6542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092280" cy="6640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6654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27</Words>
  <Application>Microsoft Office PowerPoint</Application>
  <PresentationFormat>화면 슬라이드 쇼(4:3)</PresentationFormat>
  <Paragraphs>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4장</vt:lpstr>
      <vt:lpstr>미디어 쿼리 사용하기</vt:lpstr>
      <vt:lpstr>예제1</vt:lpstr>
      <vt:lpstr>PowerPoint 프레젠테이션</vt:lpstr>
      <vt:lpstr>PowerPoint 프레젠테이션</vt:lpstr>
      <vt:lpstr>PowerPoint 프레젠테이션</vt:lpstr>
      <vt:lpstr>실행결과</vt:lpstr>
      <vt:lpstr>PowerPoint 프레젠테이션</vt:lpstr>
      <vt:lpstr>PowerPoint 프레젠테이션</vt:lpstr>
      <vt:lpstr>PowerPoint 프레젠테이션</vt:lpstr>
      <vt:lpstr>끝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3장</dc:title>
  <dc:creator>Microsoft Corporation</dc:creator>
  <cp:lastModifiedBy>s</cp:lastModifiedBy>
  <cp:revision>12</cp:revision>
  <dcterms:created xsi:type="dcterms:W3CDTF">2006-10-05T04:04:58Z</dcterms:created>
  <dcterms:modified xsi:type="dcterms:W3CDTF">2020-07-14T00:51:08Z</dcterms:modified>
</cp:coreProperties>
</file>