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8" r:id="rId5"/>
    <p:sldId id="266" r:id="rId6"/>
    <p:sldId id="269" r:id="rId7"/>
    <p:sldId id="270" r:id="rId8"/>
    <p:sldId id="271" r:id="rId9"/>
    <p:sldId id="274" r:id="rId10"/>
    <p:sldId id="272" r:id="rId11"/>
    <p:sldId id="273" r:id="rId12"/>
    <p:sldId id="275" r:id="rId13"/>
    <p:sldId id="276" r:id="rId14"/>
    <p:sldId id="25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4</a:t>
            </a:r>
            <a:r>
              <a:rPr lang="ko-KR" altLang="en-US" b="1" dirty="0" smtClean="0"/>
              <a:t>장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8124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실행결</a:t>
            </a:r>
            <a:r>
              <a:rPr lang="ko-KR" altLang="en-US" b="1" dirty="0"/>
              <a:t>과</a:t>
            </a:r>
          </a:p>
        </p:txBody>
      </p:sp>
    </p:spTree>
    <p:extLst>
      <p:ext uri="{BB962C8B-B14F-4D97-AF65-F5344CB8AC3E}">
        <p14:creationId xmlns:p14="http://schemas.microsoft.com/office/powerpoint/2010/main" val="1217820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350"/>
            <a:ext cx="9391650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118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340" y="-33553"/>
            <a:ext cx="8001000" cy="671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520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482"/>
            <a:ext cx="6334125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388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764705"/>
            <a:ext cx="7772400" cy="4824536"/>
          </a:xfrm>
        </p:spPr>
        <p:txBody>
          <a:bodyPr>
            <a:normAutofit/>
          </a:bodyPr>
          <a:lstStyle/>
          <a:p>
            <a:r>
              <a:rPr lang="ko-KR" altLang="en-US" sz="9600" b="1" dirty="0" smtClean="0"/>
              <a:t>끝</a:t>
            </a:r>
            <a:endParaRPr lang="ko-KR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2374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smtClean="0"/>
              <a:t>미디어 쿼리 사용하기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4039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예제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6234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727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777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실행결</a:t>
            </a:r>
            <a:r>
              <a:rPr lang="ko-KR" altLang="en-US" b="1" dirty="0"/>
              <a:t>과</a:t>
            </a:r>
          </a:p>
        </p:txBody>
      </p:sp>
    </p:spTree>
    <p:extLst>
      <p:ext uri="{BB962C8B-B14F-4D97-AF65-F5344CB8AC3E}">
        <p14:creationId xmlns:p14="http://schemas.microsoft.com/office/powerpoint/2010/main" val="224575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485"/>
            <a:ext cx="6353175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46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예제</a:t>
            </a:r>
            <a:r>
              <a:rPr lang="en-US" altLang="ko-KR" b="1" dirty="0" smtClean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325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3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757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644008" cy="6595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23132" y="604352"/>
            <a:ext cx="493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가로 최소길이가 </a:t>
            </a:r>
            <a:r>
              <a:rPr lang="en-US" altLang="ko-KR" b="1" dirty="0" smtClean="0">
                <a:solidFill>
                  <a:srgbClr val="FF0000"/>
                </a:solidFill>
              </a:rPr>
              <a:t>320px</a:t>
            </a:r>
            <a:r>
              <a:rPr lang="ko-KR" altLang="en-US" b="1" dirty="0" smtClean="0">
                <a:solidFill>
                  <a:srgbClr val="FF0000"/>
                </a:solidFill>
              </a:rPr>
              <a:t>이하인 모든 미디어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11960" y="2132856"/>
            <a:ext cx="493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가로 최소길이가 </a:t>
            </a:r>
            <a:r>
              <a:rPr lang="en-US" altLang="ko-KR" b="1" dirty="0" smtClean="0">
                <a:solidFill>
                  <a:srgbClr val="FF0000"/>
                </a:solidFill>
              </a:rPr>
              <a:t>768px</a:t>
            </a:r>
            <a:r>
              <a:rPr lang="ko-KR" altLang="en-US" b="1" dirty="0" smtClean="0">
                <a:solidFill>
                  <a:srgbClr val="FF0000"/>
                </a:solidFill>
              </a:rPr>
              <a:t>이하인 모든 미디어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05428" y="3501008"/>
            <a:ext cx="493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가로 최소길이가 </a:t>
            </a:r>
            <a:r>
              <a:rPr lang="en-US" altLang="ko-KR" b="1" dirty="0" smtClean="0">
                <a:solidFill>
                  <a:srgbClr val="FF0000"/>
                </a:solidFill>
              </a:rPr>
              <a:t>1024px</a:t>
            </a:r>
            <a:r>
              <a:rPr lang="ko-KR" altLang="en-US" b="1" dirty="0" smtClean="0">
                <a:solidFill>
                  <a:srgbClr val="FF0000"/>
                </a:solidFill>
              </a:rPr>
              <a:t>이하인 모든 미디어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4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30</Words>
  <Application>Microsoft Office PowerPoint</Application>
  <PresentationFormat>화면 슬라이드 쇼(4:3)</PresentationFormat>
  <Paragraphs>10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4장</vt:lpstr>
      <vt:lpstr>미디어 쿼리 사용하기</vt:lpstr>
      <vt:lpstr>예제1</vt:lpstr>
      <vt:lpstr>PowerPoint 프레젠테이션</vt:lpstr>
      <vt:lpstr>실행결과</vt:lpstr>
      <vt:lpstr>PowerPoint 프레젠테이션</vt:lpstr>
      <vt:lpstr>예제2</vt:lpstr>
      <vt:lpstr>PowerPoint 프레젠테이션</vt:lpstr>
      <vt:lpstr>PowerPoint 프레젠테이션</vt:lpstr>
      <vt:lpstr>실행결과</vt:lpstr>
      <vt:lpstr>PowerPoint 프레젠테이션</vt:lpstr>
      <vt:lpstr>PowerPoint 프레젠테이션</vt:lpstr>
      <vt:lpstr>PowerPoint 프레젠테이션</vt:lpstr>
      <vt:lpstr>끝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3장</dc:title>
  <dc:creator>Microsoft Corporation</dc:creator>
  <cp:lastModifiedBy>jj</cp:lastModifiedBy>
  <cp:revision>15</cp:revision>
  <dcterms:created xsi:type="dcterms:W3CDTF">2006-10-05T04:04:58Z</dcterms:created>
  <dcterms:modified xsi:type="dcterms:W3CDTF">2020-06-09T11:37:58Z</dcterms:modified>
</cp:coreProperties>
</file>