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77" r:id="rId6"/>
    <p:sldId id="266" r:id="rId7"/>
    <p:sldId id="278" r:id="rId8"/>
    <p:sldId id="25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4</a:t>
            </a:r>
            <a:r>
              <a:rPr lang="ko-KR" altLang="en-US" b="1" dirty="0" smtClean="0"/>
              <a:t>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124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smtClean="0"/>
              <a:t>미디어 쿼리 사용하기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4039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예제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6234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77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12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실행결</a:t>
            </a:r>
            <a:r>
              <a:rPr lang="ko-KR" altLang="en-US" b="1" dirty="0"/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224575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07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764705"/>
            <a:ext cx="7772400" cy="4824536"/>
          </a:xfrm>
        </p:spPr>
        <p:txBody>
          <a:bodyPr>
            <a:normAutofit/>
          </a:bodyPr>
          <a:lstStyle/>
          <a:p>
            <a:r>
              <a:rPr lang="ko-KR" altLang="en-US" sz="9600" b="1" dirty="0" smtClean="0"/>
              <a:t>끝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2374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</Words>
  <Application>Microsoft Office PowerPoint</Application>
  <PresentationFormat>화면 슬라이드 쇼(4:3)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4장</vt:lpstr>
      <vt:lpstr>미디어 쿼리 사용하기</vt:lpstr>
      <vt:lpstr>예제1</vt:lpstr>
      <vt:lpstr>PowerPoint 프레젠테이션</vt:lpstr>
      <vt:lpstr>PowerPoint 프레젠테이션</vt:lpstr>
      <vt:lpstr>실행결과</vt:lpstr>
      <vt:lpstr>PowerPoint 프레젠테이션</vt:lpstr>
      <vt:lpstr>끝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</dc:title>
  <dc:creator>Microsoft Corporation</dc:creator>
  <cp:lastModifiedBy>jj</cp:lastModifiedBy>
  <cp:revision>15</cp:revision>
  <dcterms:created xsi:type="dcterms:W3CDTF">2006-10-05T04:04:58Z</dcterms:created>
  <dcterms:modified xsi:type="dcterms:W3CDTF">2020-06-08T12:18:54Z</dcterms:modified>
</cp:coreProperties>
</file>