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81" r:id="rId5"/>
    <p:sldId id="267" r:id="rId6"/>
    <p:sldId id="268" r:id="rId7"/>
    <p:sldId id="271" r:id="rId8"/>
    <p:sldId id="269" r:id="rId9"/>
    <p:sldId id="257" r:id="rId10"/>
    <p:sldId id="270" r:id="rId11"/>
    <p:sldId id="260" r:id="rId12"/>
    <p:sldId id="264" r:id="rId13"/>
    <p:sldId id="258" r:id="rId14"/>
    <p:sldId id="272" r:id="rId15"/>
    <p:sldId id="261" r:id="rId16"/>
    <p:sldId id="262" r:id="rId17"/>
    <p:sldId id="275" r:id="rId18"/>
    <p:sldId id="280" r:id="rId19"/>
    <p:sldId id="276" r:id="rId20"/>
    <p:sldId id="277" r:id="rId21"/>
    <p:sldId id="278" r:id="rId22"/>
    <p:sldId id="279" r:id="rId23"/>
    <p:sldId id="282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뷰</a:t>
            </a:r>
            <a:r>
              <a:rPr lang="ko-KR" altLang="en-US" b="1" dirty="0"/>
              <a:t> 포트 사용 예제</a:t>
            </a:r>
          </a:p>
        </p:txBody>
      </p:sp>
    </p:spTree>
    <p:extLst>
      <p:ext uri="{BB962C8B-B14F-4D97-AF65-F5344CB8AC3E}">
        <p14:creationId xmlns:p14="http://schemas.microsoft.com/office/powerpoint/2010/main" val="249121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672408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스마트폰으로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주소창에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http://192.168.0.100/viewport/01_2_before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45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64088" cy="572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71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5C92A9-63FF-4CB4-943C-857EBCE07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7"/>
            <a:ext cx="3801541" cy="67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5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뷰</a:t>
            </a:r>
            <a:r>
              <a:rPr lang="ko-KR" altLang="en-US" b="1" dirty="0"/>
              <a:t> 포트 적용 후</a:t>
            </a:r>
          </a:p>
        </p:txBody>
      </p:sp>
    </p:spTree>
    <p:extLst>
      <p:ext uri="{BB962C8B-B14F-4D97-AF65-F5344CB8AC3E}">
        <p14:creationId xmlns:p14="http://schemas.microsoft.com/office/powerpoint/2010/main" val="307174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672408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스마트폰으로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주소창에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http://192.168.0.100/viewport/01_2_after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26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92480" cy="50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22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DF28FE-3280-4840-B011-3C5AC97CDE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1920" cy="67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92480" cy="50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BEFD96-E7DE-433A-9725-4F0F82B3C002}"/>
              </a:ext>
            </a:extLst>
          </p:cNvPr>
          <p:cNvCxnSpPr/>
          <p:nvPr/>
        </p:nvCxnSpPr>
        <p:spPr>
          <a:xfrm>
            <a:off x="4427984" y="2564904"/>
            <a:ext cx="22322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A4288EEB-CA40-48BA-ACB2-25F8EDA7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886"/>
            <a:ext cx="8229600" cy="1143000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ko-KR" altLang="en-US" b="1" dirty="0">
                <a:solidFill>
                  <a:srgbClr val="FF0000"/>
                </a:solidFill>
              </a:rPr>
              <a:t>기기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ko-KR" altLang="en-US" b="1" dirty="0">
                <a:solidFill>
                  <a:srgbClr val="FF0000"/>
                </a:solidFill>
              </a:rPr>
              <a:t>가로</a:t>
            </a:r>
          </a:p>
        </p:txBody>
      </p:sp>
    </p:spTree>
    <p:extLst>
      <p:ext uri="{BB962C8B-B14F-4D97-AF65-F5344CB8AC3E}">
        <p14:creationId xmlns:p14="http://schemas.microsoft.com/office/powerpoint/2010/main" val="323141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92480" cy="50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BEFD96-E7DE-433A-9725-4F0F82B3C002}"/>
              </a:ext>
            </a:extLst>
          </p:cNvPr>
          <p:cNvCxnSpPr/>
          <p:nvPr/>
        </p:nvCxnSpPr>
        <p:spPr>
          <a:xfrm>
            <a:off x="4427984" y="2564904"/>
            <a:ext cx="22322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A4288EEB-CA40-48BA-ACB2-25F8EDA7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886"/>
            <a:ext cx="8229600" cy="1143000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기기의 크기에 맞게 조절됨</a:t>
            </a:r>
          </a:p>
        </p:txBody>
      </p:sp>
    </p:spTree>
    <p:extLst>
      <p:ext uri="{BB962C8B-B14F-4D97-AF65-F5344CB8AC3E}">
        <p14:creationId xmlns:p14="http://schemas.microsoft.com/office/powerpoint/2010/main" val="101905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92480" cy="50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BEFD96-E7DE-433A-9725-4F0F82B3C002}"/>
              </a:ext>
            </a:extLst>
          </p:cNvPr>
          <p:cNvCxnSpPr>
            <a:cxnSpLocks/>
          </p:cNvCxnSpPr>
          <p:nvPr/>
        </p:nvCxnSpPr>
        <p:spPr>
          <a:xfrm>
            <a:off x="827584" y="2852936"/>
            <a:ext cx="1872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AB040A6-ADA6-4E23-A9EF-F9316F2D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886"/>
            <a:ext cx="8229600" cy="1143000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초기 화면 배율</a:t>
            </a:r>
            <a:r>
              <a:rPr lang="en-US" altLang="ko-KR" b="1" dirty="0">
                <a:solidFill>
                  <a:srgbClr val="FF0000"/>
                </a:solidFill>
              </a:rPr>
              <a:t>=1 (100%)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5E25CF-9AB3-447B-BD2E-0561F83B0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9769"/>
            <a:ext cx="8229600" cy="4306824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9B8D4AD-EA4B-40B6-BF3D-A643F5DFF04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뷰 포트란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874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92480" cy="50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BEFD96-E7DE-433A-9725-4F0F82B3C002}"/>
              </a:ext>
            </a:extLst>
          </p:cNvPr>
          <p:cNvCxnSpPr>
            <a:cxnSpLocks/>
          </p:cNvCxnSpPr>
          <p:nvPr/>
        </p:nvCxnSpPr>
        <p:spPr>
          <a:xfrm>
            <a:off x="2771800" y="2852936"/>
            <a:ext cx="1872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C9086159-62E8-48E1-89DF-FB785B55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8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최소 화면 배율</a:t>
            </a:r>
            <a:r>
              <a:rPr lang="en-US" altLang="ko-KR" b="1" dirty="0">
                <a:solidFill>
                  <a:srgbClr val="FF0000"/>
                </a:solidFill>
              </a:rPr>
              <a:t>=1 (100%)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극단적 축소 방지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1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92480" cy="50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BEFD96-E7DE-433A-9725-4F0F82B3C002}"/>
              </a:ext>
            </a:extLst>
          </p:cNvPr>
          <p:cNvCxnSpPr>
            <a:cxnSpLocks/>
          </p:cNvCxnSpPr>
          <p:nvPr/>
        </p:nvCxnSpPr>
        <p:spPr>
          <a:xfrm>
            <a:off x="4788024" y="2852936"/>
            <a:ext cx="1872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C9086159-62E8-48E1-89DF-FB785B55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8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최대 화면 배율</a:t>
            </a:r>
            <a:r>
              <a:rPr lang="en-US" altLang="ko-KR" b="1" dirty="0">
                <a:solidFill>
                  <a:srgbClr val="FF0000"/>
                </a:solidFill>
              </a:rPr>
              <a:t>=1 (100%)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극단적 확대 방지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6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92480" cy="50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BEFD96-E7DE-433A-9725-4F0F82B3C002}"/>
              </a:ext>
            </a:extLst>
          </p:cNvPr>
          <p:cNvCxnSpPr>
            <a:cxnSpLocks/>
          </p:cNvCxnSpPr>
          <p:nvPr/>
        </p:nvCxnSpPr>
        <p:spPr>
          <a:xfrm>
            <a:off x="6804248" y="2852936"/>
            <a:ext cx="18722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C9086159-62E8-48E1-89DF-FB785B55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886"/>
            <a:ext cx="8229600" cy="1143000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사용자가 크기 조절</a:t>
            </a:r>
            <a:r>
              <a:rPr lang="en-US" altLang="ko-KR" b="1" dirty="0">
                <a:solidFill>
                  <a:srgbClr val="FF0000"/>
                </a:solidFill>
              </a:rPr>
              <a:t>=no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5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DF28FE-3280-4840-B011-3C5AC97CDE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1920" cy="67975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FBAE98-370E-4C2A-BBFB-07824993EDDA}"/>
              </a:ext>
            </a:extLst>
          </p:cNvPr>
          <p:cNvSpPr/>
          <p:nvPr/>
        </p:nvSpPr>
        <p:spPr>
          <a:xfrm>
            <a:off x="0" y="260648"/>
            <a:ext cx="3851920" cy="60486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452DACB-906C-48B0-A212-49ECB53C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332656"/>
            <a:ext cx="423366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viewport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5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9633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뷰</a:t>
            </a:r>
            <a:r>
              <a:rPr lang="ko-KR" altLang="en-US" b="1" dirty="0"/>
              <a:t> 포트란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854" y="1772816"/>
            <a:ext cx="9140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err="1"/>
              <a:t>모바일</a:t>
            </a:r>
            <a:r>
              <a:rPr lang="ko-KR" altLang="en-US" sz="3200" b="1" dirty="0"/>
              <a:t> 브라우저들은 </a:t>
            </a:r>
            <a:r>
              <a:rPr lang="en-US" altLang="ko-KR" sz="3200" b="1" dirty="0"/>
              <a:t>viewport</a:t>
            </a:r>
            <a:r>
              <a:rPr lang="ko-KR" altLang="en-US" sz="3200" b="1" dirty="0"/>
              <a:t>로 알려진 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가상의 </a:t>
            </a:r>
            <a:r>
              <a:rPr lang="en-US" altLang="ko-KR" sz="3200" b="1" dirty="0"/>
              <a:t>window</a:t>
            </a:r>
            <a:r>
              <a:rPr lang="ko-KR" altLang="en-US" sz="3200" b="1" dirty="0"/>
              <a:t>상에 페이지를 </a:t>
            </a:r>
            <a:r>
              <a:rPr lang="ko-KR" altLang="en-US" sz="3200" b="1" dirty="0" err="1"/>
              <a:t>렌더링</a:t>
            </a:r>
            <a:r>
              <a:rPr lang="ko-KR" altLang="en-US" sz="3200" b="1" dirty="0"/>
              <a:t> 합니다</a:t>
            </a:r>
            <a:r>
              <a:rPr lang="en-US" altLang="ko-KR" sz="3200" b="1" dirty="0"/>
              <a:t>.  </a:t>
            </a:r>
            <a:endParaRPr lang="ko-KR" altLang="en-US" sz="3200" b="1" dirty="0"/>
          </a:p>
          <a:p>
            <a:br>
              <a:rPr lang="ko-KR" altLang="en-US" sz="3200" b="1" dirty="0"/>
            </a:br>
            <a:endParaRPr lang="ko-KR" altLang="en-US" sz="3200" b="1" dirty="0"/>
          </a:p>
          <a:p>
            <a:r>
              <a:rPr lang="ko-KR" altLang="en-US" sz="3200" b="1" dirty="0"/>
              <a:t>즉 화면 </a:t>
            </a:r>
            <a:r>
              <a:rPr lang="en-US" altLang="ko-KR" sz="3200" b="1" dirty="0"/>
              <a:t>Display</a:t>
            </a:r>
            <a:r>
              <a:rPr lang="ko-KR" altLang="en-US" sz="3200" b="1" dirty="0"/>
              <a:t>상의 표시 영역을 뜻합니다</a:t>
            </a:r>
            <a:r>
              <a:rPr lang="en-US" altLang="ko-KR" sz="3200" b="1" dirty="0"/>
              <a:t>.  </a:t>
            </a:r>
            <a:endParaRPr lang="ko-KR" altLang="en-US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850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923ED0-19B6-44CC-9B7E-3F4AE39B5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96" y="1600200"/>
            <a:ext cx="3313807" cy="4525963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D8D6AD5-B4F5-46C7-925E-0321C27A8FA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뷰 포트란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26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작은 화면의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단말기에 웹 페이지 모두를 표시하려고 하니 전체적인 페이지의 배율이 조정되는 것입니다</a:t>
            </a:r>
            <a:r>
              <a:rPr lang="en-US" altLang="ko-KR" b="1" dirty="0"/>
              <a:t>. </a:t>
            </a:r>
            <a:endParaRPr lang="ko-KR" altLang="en-US" b="1" dirty="0"/>
          </a:p>
          <a:p>
            <a:pPr marL="0" indent="0">
              <a:buNone/>
            </a:pPr>
            <a:br>
              <a:rPr lang="ko-KR" altLang="en-US" b="1" dirty="0"/>
            </a:br>
            <a:endParaRPr lang="ko-KR" altLang="en-US" b="1" dirty="0"/>
          </a:p>
          <a:p>
            <a:r>
              <a:rPr lang="ko-KR" altLang="en-US" b="1" dirty="0"/>
              <a:t>결과적으로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화면에 맞도록 전체적인 페이지가 축소되어 보이지만 페이지의 </a:t>
            </a:r>
            <a:r>
              <a:rPr lang="ko-KR" altLang="en-US" b="1" dirty="0" err="1"/>
              <a:t>컨텐츠는</a:t>
            </a:r>
            <a:r>
              <a:rPr lang="ko-KR" altLang="en-US" b="1" dirty="0"/>
              <a:t> 배율 축소가 발생해 </a:t>
            </a:r>
            <a:r>
              <a:rPr lang="ko-KR" altLang="en-US" b="1" dirty="0" err="1"/>
              <a:t>가독성이</a:t>
            </a:r>
            <a:r>
              <a:rPr lang="ko-KR" altLang="en-US" b="1" dirty="0"/>
              <a:t> 떨어지게 됩니다</a:t>
            </a:r>
            <a:r>
              <a:rPr lang="en-US" altLang="ko-KR" b="1" dirty="0"/>
              <a:t>. </a:t>
            </a:r>
            <a:endParaRPr lang="ko-KR" altLang="en-US" b="1" dirty="0"/>
          </a:p>
          <a:p>
            <a:pPr marL="0" indent="0">
              <a:buNone/>
            </a:pPr>
            <a:br>
              <a:rPr lang="ko-KR" altLang="en-US" b="1" dirty="0"/>
            </a:br>
            <a:endParaRPr lang="ko-KR" altLang="en-US" b="1" dirty="0"/>
          </a:p>
          <a:p>
            <a:r>
              <a:rPr lang="ko-KR" altLang="en-US" b="1" dirty="0"/>
              <a:t>바로 이때 </a:t>
            </a:r>
            <a:r>
              <a:rPr lang="en-US" altLang="ko-KR" b="1" dirty="0"/>
              <a:t>viewport</a:t>
            </a:r>
            <a:r>
              <a:rPr lang="ko-KR" altLang="en-US" b="1" dirty="0"/>
              <a:t>를 설정하면 다양한 </a:t>
            </a:r>
            <a:r>
              <a:rPr lang="ko-KR" altLang="en-US" b="1" dirty="0" err="1"/>
              <a:t>모바일</a:t>
            </a:r>
            <a:r>
              <a:rPr lang="ko-KR" altLang="en-US" b="1" dirty="0"/>
              <a:t> 기기에서도 페이지의 너비나 화면 배율을 설정할 수 있습니다</a:t>
            </a:r>
            <a:r>
              <a:rPr lang="en-US" altLang="ko-KR" b="1" dirty="0"/>
              <a:t>. </a:t>
            </a:r>
            <a:endParaRPr lang="ko-KR" altLang="en-US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87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6724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서버 컴퓨터에 </a:t>
            </a:r>
            <a:br>
              <a:rPr lang="en-US" altLang="ko-KR" b="1" dirty="0"/>
            </a:br>
            <a:r>
              <a:rPr lang="en-US" altLang="ko-KR" b="1" dirty="0"/>
              <a:t>HTML </a:t>
            </a:r>
            <a:r>
              <a:rPr lang="ko-KR" altLang="en-US" b="1" dirty="0"/>
              <a:t>파일 업로드 후 </a:t>
            </a:r>
            <a:br>
              <a:rPr lang="en-US" altLang="ko-KR" b="1" dirty="0"/>
            </a:br>
            <a:r>
              <a:rPr lang="ko-KR" altLang="en-US" b="1" dirty="0"/>
              <a:t>스마트폰으로 접속</a:t>
            </a:r>
          </a:p>
        </p:txBody>
      </p:sp>
    </p:spTree>
    <p:extLst>
      <p:ext uri="{BB962C8B-B14F-4D97-AF65-F5344CB8AC3E}">
        <p14:creationId xmlns:p14="http://schemas.microsoft.com/office/powerpoint/2010/main" val="227772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0EAD21-0419-4EA2-BE9A-3B475CBA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6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6724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서버 컴퓨터의 </a:t>
            </a:r>
            <a:br>
              <a:rPr lang="en-US" altLang="ko-KR" b="1" dirty="0"/>
            </a:br>
            <a:r>
              <a:rPr lang="en-US" altLang="ko-KR" b="1" dirty="0"/>
              <a:t>IP</a:t>
            </a:r>
            <a:r>
              <a:rPr lang="ko-KR" altLang="en-US" b="1" dirty="0"/>
              <a:t>주소는</a:t>
            </a:r>
            <a:br>
              <a:rPr lang="en-US" altLang="ko-KR" b="1" dirty="0"/>
            </a:br>
            <a:r>
              <a:rPr lang="en-US" altLang="ko-KR" b="1" dirty="0"/>
              <a:t>192.168.0.100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68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뷰 포트 적용 전</a:t>
            </a:r>
          </a:p>
        </p:txBody>
      </p:sp>
    </p:spTree>
    <p:extLst>
      <p:ext uri="{BB962C8B-B14F-4D97-AF65-F5344CB8AC3E}">
        <p14:creationId xmlns:p14="http://schemas.microsoft.com/office/powerpoint/2010/main" val="131566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191</Words>
  <Application>Microsoft Office PowerPoint</Application>
  <PresentationFormat>On-screen Show (4:3)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뷰 포트 사용 예제</vt:lpstr>
      <vt:lpstr>PowerPoint Presentation</vt:lpstr>
      <vt:lpstr>뷰 포트란?</vt:lpstr>
      <vt:lpstr>PowerPoint Presentation</vt:lpstr>
      <vt:lpstr>PowerPoint Presentation</vt:lpstr>
      <vt:lpstr>서버 컴퓨터에  HTML 파일 업로드 후  스마트폰으로 접속</vt:lpstr>
      <vt:lpstr>PowerPoint Presentation</vt:lpstr>
      <vt:lpstr>서버 컴퓨터의  IP주소는 192.168.0.100</vt:lpstr>
      <vt:lpstr>뷰 포트 적용 전</vt:lpstr>
      <vt:lpstr>스마트폰으로  주소창에  http://192.168.0.100/viewport/01_2_before</vt:lpstr>
      <vt:lpstr>PowerPoint Presentation</vt:lpstr>
      <vt:lpstr>PowerPoint Presentation</vt:lpstr>
      <vt:lpstr>뷰 포트 적용 후</vt:lpstr>
      <vt:lpstr>스마트폰으로  주소창에  http://192.168.0.100/viewport/01_2_after</vt:lpstr>
      <vt:lpstr>PowerPoint Presentation</vt:lpstr>
      <vt:lpstr>PowerPoint Presentation</vt:lpstr>
      <vt:lpstr>가로=기기-가로</vt:lpstr>
      <vt:lpstr>기기의 크기에 맞게 조절됨</vt:lpstr>
      <vt:lpstr>초기 화면 배율=1 (100%)</vt:lpstr>
      <vt:lpstr>최소 화면 배율=1 (100%) (극단적 축소 방지)</vt:lpstr>
      <vt:lpstr>최대 화면 배율=1 (100%) (극단적 확대 방지)</vt:lpstr>
      <vt:lpstr>사용자가 크기 조절=no</vt:lpstr>
      <vt:lpstr>viewport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뷰 포트 사용 예제</dc:title>
  <dc:creator>Microsoft Corporation</dc:creator>
  <cp:lastModifiedBy>KIOT</cp:lastModifiedBy>
  <cp:revision>15</cp:revision>
  <dcterms:created xsi:type="dcterms:W3CDTF">2006-10-05T04:04:58Z</dcterms:created>
  <dcterms:modified xsi:type="dcterms:W3CDTF">2022-05-10T08:27:44Z</dcterms:modified>
</cp:coreProperties>
</file>