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57" r:id="rId8"/>
    <p:sldId id="262" r:id="rId9"/>
    <p:sldId id="263" r:id="rId10"/>
    <p:sldId id="264" r:id="rId11"/>
    <p:sldId id="267" r:id="rId12"/>
    <p:sldId id="266" r:id="rId13"/>
    <p:sldId id="275" r:id="rId14"/>
    <p:sldId id="274" r:id="rId15"/>
    <p:sldId id="25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가변 마진 적용 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82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"/>
            <a:ext cx="6732240" cy="532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4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12870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4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실행결과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65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장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28384" cy="406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72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" y="44624"/>
            <a:ext cx="54006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824536"/>
          </a:xfrm>
        </p:spPr>
        <p:txBody>
          <a:bodyPr>
            <a:normAutofit/>
          </a:bodyPr>
          <a:lstStyle/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74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532440" cy="279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9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6" y="-23327"/>
            <a:ext cx="362902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08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385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0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452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2" y="-1"/>
            <a:ext cx="8835463" cy="660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2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가변 마진 적용 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23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748464" cy="289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35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60032" cy="582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4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</Words>
  <Application>Microsoft Office PowerPoint</Application>
  <PresentationFormat>화면 슬라이드 쇼(4:3)</PresentationFormat>
  <Paragraphs>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예제1 (가변 마진 적용 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예제2 (가변 마진 적용 후)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3장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Microsoft Corporation</dc:creator>
  <cp:lastModifiedBy>hb</cp:lastModifiedBy>
  <cp:revision>15</cp:revision>
  <dcterms:created xsi:type="dcterms:W3CDTF">2006-10-05T04:04:58Z</dcterms:created>
  <dcterms:modified xsi:type="dcterms:W3CDTF">2020-06-28T08:40:16Z</dcterms:modified>
</cp:coreProperties>
</file>