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61" r:id="rId5"/>
    <p:sldId id="264" r:id="rId6"/>
    <p:sldId id="289" r:id="rId7"/>
    <p:sldId id="267" r:id="rId8"/>
    <p:sldId id="269" r:id="rId9"/>
    <p:sldId id="270" r:id="rId10"/>
    <p:sldId id="279" r:id="rId11"/>
    <p:sldId id="259" r:id="rId12"/>
    <p:sldId id="262" r:id="rId13"/>
    <p:sldId id="275" r:id="rId14"/>
    <p:sldId id="290" r:id="rId15"/>
    <p:sldId id="292" r:id="rId16"/>
    <p:sldId id="293" r:id="rId17"/>
    <p:sldId id="291" r:id="rId18"/>
    <p:sldId id="265" r:id="rId19"/>
    <p:sldId id="276" r:id="rId20"/>
    <p:sldId id="273" r:id="rId21"/>
    <p:sldId id="274" r:id="rId22"/>
    <p:sldId id="280" r:id="rId23"/>
    <p:sldId id="260" r:id="rId24"/>
    <p:sldId id="263" r:id="rId25"/>
    <p:sldId id="266" r:id="rId26"/>
    <p:sldId id="294" r:id="rId27"/>
    <p:sldId id="295" r:id="rId28"/>
    <p:sldId id="285" r:id="rId29"/>
    <p:sldId id="277" r:id="rId30"/>
    <p:sldId id="278" r:id="rId31"/>
    <p:sldId id="271" r:id="rId32"/>
    <p:sldId id="272" r:id="rId33"/>
    <p:sldId id="281" r:id="rId34"/>
    <p:sldId id="296" r:id="rId35"/>
    <p:sldId id="297" r:id="rId36"/>
    <p:sldId id="298" r:id="rId37"/>
    <p:sldId id="258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/>
              <a:t>플렉서블</a:t>
            </a:r>
            <a:r>
              <a:rPr lang="ko-KR" altLang="en-US" b="1"/>
              <a:t> 박스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94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9B3F980-EC0F-4DAD-AF1F-68DE7BB56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60"/>
            <a:ext cx="70294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예제</a:t>
            </a:r>
            <a:r>
              <a:rPr lang="en-US" altLang="ko-KR" b="1" dirty="0"/>
              <a:t> 2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47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633"/>
            <a:ext cx="8460432" cy="2521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009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72200" cy="597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F7E94EF-37E3-487B-AA7F-4E52F2DCAE97}"/>
              </a:ext>
            </a:extLst>
          </p:cNvPr>
          <p:cNvSpPr txBox="1"/>
          <p:nvPr/>
        </p:nvSpPr>
        <p:spPr>
          <a:xfrm>
            <a:off x="5220072" y="2572595"/>
            <a:ext cx="3923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박스를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왼쪽에서 오른쪽으로 배치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C478F061-421E-4217-A48B-5EAA713B1F54}"/>
              </a:ext>
            </a:extLst>
          </p:cNvPr>
          <p:cNvCxnSpPr>
            <a:cxnSpLocks/>
          </p:cNvCxnSpPr>
          <p:nvPr/>
        </p:nvCxnSpPr>
        <p:spPr>
          <a:xfrm>
            <a:off x="1331640" y="2996952"/>
            <a:ext cx="36724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403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910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F5142A52-034E-487C-8156-FCC65264D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844069"/>
              </p:ext>
            </p:extLst>
          </p:nvPr>
        </p:nvGraphicFramePr>
        <p:xfrm>
          <a:off x="107504" y="116632"/>
          <a:ext cx="8928993" cy="435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331">
                  <a:extLst>
                    <a:ext uri="{9D8B030D-6E8A-4147-A177-3AD203B41FA5}">
                      <a16:colId xmlns="" xmlns:a16="http://schemas.microsoft.com/office/drawing/2014/main" val="2585328159"/>
                    </a:ext>
                  </a:extLst>
                </a:gridCol>
                <a:gridCol w="2976331">
                  <a:extLst>
                    <a:ext uri="{9D8B030D-6E8A-4147-A177-3AD203B41FA5}">
                      <a16:colId xmlns="" xmlns:a16="http://schemas.microsoft.com/office/drawing/2014/main" val="207049921"/>
                    </a:ext>
                  </a:extLst>
                </a:gridCol>
                <a:gridCol w="2976331">
                  <a:extLst>
                    <a:ext uri="{9D8B030D-6E8A-4147-A177-3AD203B41FA5}">
                      <a16:colId xmlns="" xmlns:a16="http://schemas.microsoft.com/office/drawing/2014/main" val="2852094619"/>
                    </a:ext>
                  </a:extLst>
                </a:gridCol>
              </a:tblGrid>
              <a:tr h="1296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 err="1"/>
                        <a:t>속성명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/>
                        <a:t>속성값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/>
                        <a:t>적용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98760618"/>
                  </a:ext>
                </a:extLst>
              </a:tr>
              <a:tr h="3060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/>
                        <a:t>flex-direction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/>
                        <a:t>row</a:t>
                      </a:r>
                    </a:p>
                    <a:p>
                      <a:pPr latinLnBrk="1"/>
                      <a:r>
                        <a:rPr lang="en-US" altLang="ko-KR" sz="2800" b="1" dirty="0"/>
                        <a:t>row-reverse</a:t>
                      </a:r>
                    </a:p>
                    <a:p>
                      <a:pPr latinLnBrk="1"/>
                      <a:r>
                        <a:rPr lang="en-US" altLang="ko-KR" sz="2800" b="1" dirty="0"/>
                        <a:t>column</a:t>
                      </a:r>
                    </a:p>
                    <a:p>
                      <a:pPr latinLnBrk="1"/>
                      <a:r>
                        <a:rPr lang="en-US" altLang="ko-KR" sz="2800" b="1" dirty="0"/>
                        <a:t>column-reverse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 err="1"/>
                        <a:t>플렉서블</a:t>
                      </a:r>
                      <a:r>
                        <a:rPr lang="ko-KR" altLang="en-US" sz="2800" b="1" dirty="0"/>
                        <a:t> 박스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89863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819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F5142A52-034E-487C-8156-FCC65264D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377700"/>
              </p:ext>
            </p:extLst>
          </p:nvPr>
        </p:nvGraphicFramePr>
        <p:xfrm>
          <a:off x="107504" y="116632"/>
          <a:ext cx="8856984" cy="510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8492">
                  <a:extLst>
                    <a:ext uri="{9D8B030D-6E8A-4147-A177-3AD203B41FA5}">
                      <a16:colId xmlns="" xmlns:a16="http://schemas.microsoft.com/office/drawing/2014/main" val="2585328159"/>
                    </a:ext>
                  </a:extLst>
                </a:gridCol>
                <a:gridCol w="4428492">
                  <a:extLst>
                    <a:ext uri="{9D8B030D-6E8A-4147-A177-3AD203B41FA5}">
                      <a16:colId xmlns="" xmlns:a16="http://schemas.microsoft.com/office/drawing/2014/main" val="207049921"/>
                    </a:ext>
                  </a:extLst>
                </a:gridCol>
              </a:tblGrid>
              <a:tr h="1328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/>
                        <a:t>속성값명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/>
                        <a:t>속성값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98760618"/>
                  </a:ext>
                </a:extLst>
              </a:tr>
              <a:tr h="784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/>
                        <a:t>row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/>
                        <a:t>박스를 왼쪽에서 오른쪽으로 배치</a:t>
                      </a:r>
                      <a:endParaRPr lang="en-US" altLang="ko-KR" sz="2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89863662"/>
                  </a:ext>
                </a:extLst>
              </a:tr>
              <a:tr h="784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/>
                        <a:t>row-reverse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/>
                        <a:t>박스를 가로로 배치하되 역방향으로 배치</a:t>
                      </a:r>
                      <a:endParaRPr lang="en-US" altLang="ko-KR" sz="2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8116456"/>
                  </a:ext>
                </a:extLst>
              </a:tr>
              <a:tr h="784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/>
                        <a:t>column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/>
                        <a:t>박스를 위에서 아래로 배치</a:t>
                      </a:r>
                      <a:endParaRPr lang="en-US" altLang="ko-KR" sz="2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64307585"/>
                  </a:ext>
                </a:extLst>
              </a:tr>
              <a:tr h="784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/>
                        <a:t>column-reverse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/>
                        <a:t>박스를 세로로 배치하되 역방향으로 배치</a:t>
                      </a:r>
                      <a:endParaRPr lang="en-US" altLang="ko-KR" sz="2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9462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844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317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54"/>
            <a:ext cx="4427984" cy="630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774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8424" cy="2688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683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332656"/>
            <a:ext cx="8712968" cy="4320480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플렉서블</a:t>
            </a:r>
            <a:r>
              <a:rPr lang="ko-KR" altLang="en-US" b="1" dirty="0"/>
              <a:t> 박스를 이용하면 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/>
              <a:t>가변적인 박스를 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/>
              <a:t>아주 손쉽게 만들 수 있음</a:t>
            </a:r>
          </a:p>
        </p:txBody>
      </p:sp>
    </p:spTree>
    <p:extLst>
      <p:ext uri="{BB962C8B-B14F-4D97-AF65-F5344CB8AC3E}">
        <p14:creationId xmlns:p14="http://schemas.microsoft.com/office/powerpoint/2010/main" val="2966372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실행결과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33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637CDF1-D00A-4BE9-A950-26C06804A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105"/>
            <a:ext cx="7596336" cy="607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69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CAD5C8D-7342-4427-87E3-3F52EE21B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" y="0"/>
            <a:ext cx="9144000" cy="471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7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예제</a:t>
            </a:r>
            <a:r>
              <a:rPr lang="en-US" altLang="ko-KR" b="1" dirty="0"/>
              <a:t> 3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47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04" y="0"/>
            <a:ext cx="8482136" cy="2945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009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" y="0"/>
            <a:ext cx="5565049" cy="5794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5C20FE3-9F3E-4504-B5A0-C25B00F440B8}"/>
              </a:ext>
            </a:extLst>
          </p:cNvPr>
          <p:cNvSpPr txBox="1"/>
          <p:nvPr/>
        </p:nvSpPr>
        <p:spPr>
          <a:xfrm>
            <a:off x="4355976" y="2780928"/>
            <a:ext cx="3923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박스를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여러 줄 로 배치하는 속성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5A81B92B-01D2-4CCC-AC3A-640D22F206B3}"/>
              </a:ext>
            </a:extLst>
          </p:cNvPr>
          <p:cNvCxnSpPr/>
          <p:nvPr/>
        </p:nvCxnSpPr>
        <p:spPr>
          <a:xfrm>
            <a:off x="1187624" y="3140968"/>
            <a:ext cx="280831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402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F5142A52-034E-487C-8156-FCC65264D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10025"/>
              </p:ext>
            </p:extLst>
          </p:nvPr>
        </p:nvGraphicFramePr>
        <p:xfrm>
          <a:off x="107504" y="116632"/>
          <a:ext cx="8928993" cy="435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331">
                  <a:extLst>
                    <a:ext uri="{9D8B030D-6E8A-4147-A177-3AD203B41FA5}">
                      <a16:colId xmlns="" xmlns:a16="http://schemas.microsoft.com/office/drawing/2014/main" val="2585328159"/>
                    </a:ext>
                  </a:extLst>
                </a:gridCol>
                <a:gridCol w="2976331">
                  <a:extLst>
                    <a:ext uri="{9D8B030D-6E8A-4147-A177-3AD203B41FA5}">
                      <a16:colId xmlns="" xmlns:a16="http://schemas.microsoft.com/office/drawing/2014/main" val="207049921"/>
                    </a:ext>
                  </a:extLst>
                </a:gridCol>
                <a:gridCol w="2976331">
                  <a:extLst>
                    <a:ext uri="{9D8B030D-6E8A-4147-A177-3AD203B41FA5}">
                      <a16:colId xmlns="" xmlns:a16="http://schemas.microsoft.com/office/drawing/2014/main" val="2852094619"/>
                    </a:ext>
                  </a:extLst>
                </a:gridCol>
              </a:tblGrid>
              <a:tr h="1296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 err="1"/>
                        <a:t>속성명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/>
                        <a:t>속성값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/>
                        <a:t>적용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98760618"/>
                  </a:ext>
                </a:extLst>
              </a:tr>
              <a:tr h="3060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/>
                        <a:t>flex-wrap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err="1"/>
                        <a:t>nowrap</a:t>
                      </a:r>
                      <a:endParaRPr lang="en-US" altLang="ko-KR" sz="2800" b="1" dirty="0"/>
                    </a:p>
                    <a:p>
                      <a:pPr latinLnBrk="1"/>
                      <a:r>
                        <a:rPr lang="en-US" altLang="ko-KR" sz="2800" b="1" dirty="0"/>
                        <a:t>wrap</a:t>
                      </a:r>
                    </a:p>
                    <a:p>
                      <a:pPr latinLnBrk="1"/>
                      <a:r>
                        <a:rPr lang="en-US" altLang="ko-KR" sz="2800" b="1" dirty="0"/>
                        <a:t>wrap-reverse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 err="1"/>
                        <a:t>플렉서블</a:t>
                      </a:r>
                      <a:r>
                        <a:rPr lang="ko-KR" altLang="en-US" sz="2800" b="1" dirty="0"/>
                        <a:t> 박스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89863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130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F5142A52-034E-487C-8156-FCC65264D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159266"/>
              </p:ext>
            </p:extLst>
          </p:nvPr>
        </p:nvGraphicFramePr>
        <p:xfrm>
          <a:off x="107504" y="116632"/>
          <a:ext cx="8856984" cy="4002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8492">
                  <a:extLst>
                    <a:ext uri="{9D8B030D-6E8A-4147-A177-3AD203B41FA5}">
                      <a16:colId xmlns="" xmlns:a16="http://schemas.microsoft.com/office/drawing/2014/main" val="2585328159"/>
                    </a:ext>
                  </a:extLst>
                </a:gridCol>
                <a:gridCol w="4428492">
                  <a:extLst>
                    <a:ext uri="{9D8B030D-6E8A-4147-A177-3AD203B41FA5}">
                      <a16:colId xmlns="" xmlns:a16="http://schemas.microsoft.com/office/drawing/2014/main" val="207049921"/>
                    </a:ext>
                  </a:extLst>
                </a:gridCol>
              </a:tblGrid>
              <a:tr h="1328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/>
                        <a:t>속성값명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/>
                        <a:t>속성값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98760618"/>
                  </a:ext>
                </a:extLst>
              </a:tr>
              <a:tr h="784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err="1"/>
                        <a:t>nowrap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/>
                        <a:t>박스를 한 줄로 배치하며</a:t>
                      </a:r>
                      <a:r>
                        <a:rPr lang="en-US" altLang="ko-KR" sz="2800" b="1" dirty="0"/>
                        <a:t>, </a:t>
                      </a:r>
                      <a:r>
                        <a:rPr lang="ko-KR" altLang="en-US" sz="2800" b="1" dirty="0"/>
                        <a:t>기본값</a:t>
                      </a:r>
                      <a:endParaRPr lang="en-US" altLang="ko-KR" sz="2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89863662"/>
                  </a:ext>
                </a:extLst>
              </a:tr>
              <a:tr h="784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/>
                        <a:t>wrap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/>
                        <a:t>박스를 여러 줄로 배치</a:t>
                      </a:r>
                      <a:endParaRPr lang="en-US" altLang="ko-KR" sz="2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8116456"/>
                  </a:ext>
                </a:extLst>
              </a:tr>
              <a:tr h="784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/>
                        <a:t>wrap-reverse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/>
                        <a:t>박스를 </a:t>
                      </a:r>
                      <a:r>
                        <a:rPr lang="ko-KR" altLang="en-US" sz="2800" b="1" dirty="0" err="1"/>
                        <a:t>여러줄로</a:t>
                      </a:r>
                      <a:r>
                        <a:rPr lang="ko-KR" altLang="en-US" sz="2800" b="1" dirty="0"/>
                        <a:t> 배치하되 역방향으로 배치</a:t>
                      </a:r>
                      <a:endParaRPr lang="en-US" altLang="ko-KR" sz="2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64307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858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" y="0"/>
            <a:ext cx="5565049" cy="5794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8C88581-7B1E-4DEC-A6C9-3378F737638C}"/>
              </a:ext>
            </a:extLst>
          </p:cNvPr>
          <p:cNvSpPr txBox="1"/>
          <p:nvPr/>
        </p:nvSpPr>
        <p:spPr>
          <a:xfrm>
            <a:off x="3969219" y="1340768"/>
            <a:ext cx="3923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flex-direction </a:t>
            </a:r>
            <a:r>
              <a:rPr lang="ko-KR" altLang="en-US" sz="2400" b="1" dirty="0">
                <a:solidFill>
                  <a:srgbClr val="FF0000"/>
                </a:solidFill>
              </a:rPr>
              <a:t>기본값이 </a:t>
            </a:r>
            <a:r>
              <a:rPr lang="en-US" altLang="ko-KR" sz="2400" b="1" dirty="0">
                <a:solidFill>
                  <a:srgbClr val="FF0000"/>
                </a:solidFill>
              </a:rPr>
              <a:t>row</a:t>
            </a:r>
            <a:r>
              <a:rPr lang="ko-KR" altLang="en-US" sz="2400" b="1" dirty="0">
                <a:solidFill>
                  <a:srgbClr val="FF0000"/>
                </a:solidFill>
              </a:rPr>
              <a:t>이기 때문에 생략가능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2CEAE3EF-CD4B-48BC-86A9-D27697B8E7F5}"/>
              </a:ext>
            </a:extLst>
          </p:cNvPr>
          <p:cNvCxnSpPr>
            <a:cxnSpLocks/>
          </p:cNvCxnSpPr>
          <p:nvPr/>
        </p:nvCxnSpPr>
        <p:spPr>
          <a:xfrm>
            <a:off x="1115616" y="2636912"/>
            <a:ext cx="352839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835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44008" cy="656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67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예제</a:t>
            </a:r>
            <a:r>
              <a:rPr lang="en-US" altLang="ko-KR" b="1" dirty="0"/>
              <a:t> 1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268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44408" cy="2706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674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실행결과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33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1B62975-CE4A-40E8-93C4-97B8519EA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7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69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56D4D71-8573-493F-A88E-88DF9B94C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7"/>
            <a:ext cx="87344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96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참</a:t>
            </a:r>
            <a:r>
              <a:rPr lang="ko-KR" altLang="en-US" b="1" dirty="0"/>
              <a:t>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24860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57663"/>
            <a:ext cx="29432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33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20574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96952"/>
            <a:ext cx="23336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850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430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58618"/>
          </a:xfrm>
        </p:spPr>
        <p:txBody>
          <a:bodyPr>
            <a:normAutofit/>
          </a:bodyPr>
          <a:lstStyle/>
          <a:p>
            <a:r>
              <a:rPr lang="ko-KR" altLang="en-US" sz="11500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55098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4" y="0"/>
            <a:ext cx="9132346" cy="340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744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452320" cy="470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706" y="486916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-</a:t>
            </a:r>
            <a:r>
              <a:rPr lang="en-US" altLang="ko-KR" sz="2400" b="1" dirty="0" err="1">
                <a:solidFill>
                  <a:srgbClr val="FF0000"/>
                </a:solidFill>
              </a:rPr>
              <a:t>webkit</a:t>
            </a:r>
            <a:r>
              <a:rPr lang="en-US" altLang="ko-KR" sz="2400" b="1" dirty="0">
                <a:solidFill>
                  <a:srgbClr val="FF0000"/>
                </a:solidFill>
              </a:rPr>
              <a:t>-flex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35E13D3-794F-4DE2-9DB5-5F985FE6DDE4}"/>
              </a:ext>
            </a:extLst>
          </p:cNvPr>
          <p:cNvSpPr txBox="1"/>
          <p:nvPr/>
        </p:nvSpPr>
        <p:spPr>
          <a:xfrm>
            <a:off x="94718" y="5589240"/>
            <a:ext cx="8797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안드로이드 </a:t>
            </a:r>
            <a:r>
              <a:rPr lang="en-US" altLang="ko-KR" sz="2400" b="1" dirty="0">
                <a:solidFill>
                  <a:srgbClr val="FF0000"/>
                </a:solidFill>
              </a:rPr>
              <a:t>2.1~4.3</a:t>
            </a:r>
            <a:r>
              <a:rPr lang="ko-KR" altLang="en-US" sz="2400" b="1" dirty="0">
                <a:solidFill>
                  <a:srgbClr val="FF0000"/>
                </a:solidFill>
              </a:rPr>
              <a:t>브라우저에는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–</a:t>
            </a:r>
            <a:r>
              <a:rPr lang="en-US" altLang="ko-KR" sz="2400" b="1" dirty="0" err="1">
                <a:solidFill>
                  <a:srgbClr val="FF0000"/>
                </a:solidFill>
              </a:rPr>
              <a:t>webkit</a:t>
            </a:r>
            <a:r>
              <a:rPr lang="en-US" altLang="ko-KR" sz="2400" b="1" dirty="0">
                <a:solidFill>
                  <a:srgbClr val="FF0000"/>
                </a:solidFill>
              </a:rPr>
              <a:t>-flex</a:t>
            </a:r>
            <a:r>
              <a:rPr lang="ko-KR" altLang="en-US" sz="2400" b="1" dirty="0">
                <a:solidFill>
                  <a:srgbClr val="FF0000"/>
                </a:solidFill>
              </a:rPr>
              <a:t>를 붙여야 지원가능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F51033EE-DD85-484A-A888-7E82ED961A92}"/>
              </a:ext>
            </a:extLst>
          </p:cNvPr>
          <p:cNvCxnSpPr>
            <a:cxnSpLocks/>
          </p:cNvCxnSpPr>
          <p:nvPr/>
        </p:nvCxnSpPr>
        <p:spPr>
          <a:xfrm>
            <a:off x="899592" y="2204864"/>
            <a:ext cx="201622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52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F5142A52-034E-487C-8156-FCC65264D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512807"/>
              </p:ext>
            </p:extLst>
          </p:nvPr>
        </p:nvGraphicFramePr>
        <p:xfrm>
          <a:off x="107504" y="116632"/>
          <a:ext cx="8712968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="" xmlns:a16="http://schemas.microsoft.com/office/drawing/2014/main" val="2585328159"/>
                    </a:ext>
                  </a:extLst>
                </a:gridCol>
                <a:gridCol w="4356484">
                  <a:extLst>
                    <a:ext uri="{9D8B030D-6E8A-4147-A177-3AD203B41FA5}">
                      <a16:colId xmlns="" xmlns:a16="http://schemas.microsoft.com/office/drawing/2014/main" val="207049921"/>
                    </a:ext>
                  </a:extLst>
                </a:gridCol>
              </a:tblGrid>
              <a:tr h="12854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 err="1"/>
                        <a:t>속성명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/>
                        <a:t>속성값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98760618"/>
                  </a:ext>
                </a:extLst>
              </a:tr>
              <a:tr h="15175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/>
                        <a:t>flex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/>
                        <a:t>박스를 블록 수준의 </a:t>
                      </a:r>
                      <a:r>
                        <a:rPr lang="ko-KR" altLang="en-US" sz="2800" b="1" dirty="0" err="1"/>
                        <a:t>플렉서블</a:t>
                      </a:r>
                      <a:r>
                        <a:rPr lang="ko-KR" altLang="en-US" sz="2800" b="1" dirty="0"/>
                        <a:t> 박스로 작동하게 함</a:t>
                      </a:r>
                      <a:endParaRPr lang="en-US" altLang="ko-KR" sz="2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89863662"/>
                  </a:ext>
                </a:extLst>
              </a:tr>
              <a:tr h="15175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/>
                        <a:t>inline-flex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/>
                        <a:t>박스를 인라인 수준의 </a:t>
                      </a:r>
                      <a:r>
                        <a:rPr lang="ko-KR" altLang="en-US" sz="2800" b="1" dirty="0" err="1"/>
                        <a:t>플렉서블</a:t>
                      </a:r>
                      <a:r>
                        <a:rPr lang="ko-KR" altLang="en-US" sz="2800" b="1" dirty="0"/>
                        <a:t> 박스로 작동하게 함</a:t>
                      </a:r>
                      <a:endParaRPr lang="en-US" altLang="ko-KR" sz="2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89707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68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6296" cy="2907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75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실행결과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88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3D5C35C2-E161-401B-A85B-011095F1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" y="15311"/>
            <a:ext cx="9144000" cy="582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3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127</Words>
  <Application>Microsoft Office PowerPoint</Application>
  <PresentationFormat>화면 슬라이드 쇼(4:3)</PresentationFormat>
  <Paragraphs>59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플렉서블 박스</vt:lpstr>
      <vt:lpstr>플렉서블 박스를 이용하면  가변적인 박스를  아주 손쉽게 만들 수 있음</vt:lpstr>
      <vt:lpstr>예제 1</vt:lpstr>
      <vt:lpstr>PowerPoint 프레젠테이션</vt:lpstr>
      <vt:lpstr>PowerPoint 프레젠테이션</vt:lpstr>
      <vt:lpstr>PowerPoint 프레젠테이션</vt:lpstr>
      <vt:lpstr>PowerPoint 프레젠테이션</vt:lpstr>
      <vt:lpstr>실행결과</vt:lpstr>
      <vt:lpstr>PowerPoint 프레젠테이션</vt:lpstr>
      <vt:lpstr>PowerPoint 프레젠테이션</vt:lpstr>
      <vt:lpstr>예제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실행결과</vt:lpstr>
      <vt:lpstr>PowerPoint 프레젠테이션</vt:lpstr>
      <vt:lpstr>PowerPoint 프레젠테이션</vt:lpstr>
      <vt:lpstr>예제 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실행결과</vt:lpstr>
      <vt:lpstr>PowerPoint 프레젠테이션</vt:lpstr>
      <vt:lpstr>PowerPoint 프레젠테이션</vt:lpstr>
      <vt:lpstr>참고</vt:lpstr>
      <vt:lpstr>PowerPoint 프레젠테이션</vt:lpstr>
      <vt:lpstr>PowerPoint 프레젠테이션</vt:lpstr>
      <vt:lpstr>끝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가변 그리드</dc:title>
  <dc:creator>Microsoft Corporation</dc:creator>
  <cp:lastModifiedBy>hb</cp:lastModifiedBy>
  <cp:revision>36</cp:revision>
  <dcterms:created xsi:type="dcterms:W3CDTF">2006-10-05T04:04:58Z</dcterms:created>
  <dcterms:modified xsi:type="dcterms:W3CDTF">2020-06-28T08:49:07Z</dcterms:modified>
</cp:coreProperties>
</file>