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64" r:id="rId5"/>
    <p:sldId id="265" r:id="rId6"/>
    <p:sldId id="266" r:id="rId7"/>
    <p:sldId id="274" r:id="rId8"/>
    <p:sldId id="275" r:id="rId9"/>
    <p:sldId id="280" r:id="rId10"/>
    <p:sldId id="259" r:id="rId11"/>
    <p:sldId id="262" r:id="rId12"/>
    <p:sldId id="267" r:id="rId13"/>
    <p:sldId id="268" r:id="rId14"/>
    <p:sldId id="269" r:id="rId15"/>
    <p:sldId id="276" r:id="rId16"/>
    <p:sldId id="277" r:id="rId17"/>
    <p:sldId id="281" r:id="rId18"/>
    <p:sldId id="260" r:id="rId19"/>
    <p:sldId id="263" r:id="rId20"/>
    <p:sldId id="270" r:id="rId21"/>
    <p:sldId id="289" r:id="rId22"/>
    <p:sldId id="290" r:id="rId23"/>
    <p:sldId id="291" r:id="rId24"/>
    <p:sldId id="292" r:id="rId25"/>
    <p:sldId id="293" r:id="rId26"/>
    <p:sldId id="294" r:id="rId27"/>
    <p:sldId id="271" r:id="rId28"/>
    <p:sldId id="272" r:id="rId29"/>
    <p:sldId id="278" r:id="rId30"/>
    <p:sldId id="279" r:id="rId31"/>
    <p:sldId id="282" r:id="rId32"/>
    <p:sldId id="25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09" d="100"/>
          <a:sy n="109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AB9E2-DA26-40F7-92C9-B0A68A9FE72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28E5-98D9-4437-96F3-A161087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플렉서블</a:t>
            </a:r>
            <a:r>
              <a:rPr lang="ko-KR" altLang="en-US" b="1" dirty="0"/>
              <a:t> 박스</a:t>
            </a:r>
          </a:p>
        </p:txBody>
      </p:sp>
    </p:spTree>
    <p:extLst>
      <p:ext uri="{BB962C8B-B14F-4D97-AF65-F5344CB8AC3E}">
        <p14:creationId xmlns:p14="http://schemas.microsoft.com/office/powerpoint/2010/main" val="271294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5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6"/>
            <a:ext cx="8882666" cy="263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" y="9841"/>
            <a:ext cx="6442325" cy="539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4FAAB-F9C2-45BF-89D7-F5FD64299A26}"/>
              </a:ext>
            </a:extLst>
          </p:cNvPr>
          <p:cNvSpPr txBox="1"/>
          <p:nvPr/>
        </p:nvSpPr>
        <p:spPr>
          <a:xfrm>
            <a:off x="3381477" y="224761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</a:rPr>
              <a:t>양 옆에 공간을 두고 자동 정렬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CF7419-E812-4C25-98BD-AD89B9151F07}"/>
              </a:ext>
            </a:extLst>
          </p:cNvPr>
          <p:cNvCxnSpPr>
            <a:cxnSpLocks/>
          </p:cNvCxnSpPr>
          <p:nvPr/>
        </p:nvCxnSpPr>
        <p:spPr>
          <a:xfrm>
            <a:off x="1043608" y="3212976"/>
            <a:ext cx="532859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211960" cy="598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911BC-25A7-4BE7-8A2D-C4C68A4992E1}"/>
              </a:ext>
            </a:extLst>
          </p:cNvPr>
          <p:cNvSpPr txBox="1"/>
          <p:nvPr/>
        </p:nvSpPr>
        <p:spPr>
          <a:xfrm>
            <a:off x="2339752" y="116632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각 </a:t>
            </a:r>
            <a:r>
              <a:rPr lang="en-US" altLang="ko-KR" sz="2400" b="1" dirty="0">
                <a:solidFill>
                  <a:srgbClr val="FF0000"/>
                </a:solidFill>
              </a:rPr>
              <a:t>div</a:t>
            </a:r>
            <a:r>
              <a:rPr lang="ko-KR" altLang="en-US" sz="2400" b="1" dirty="0">
                <a:solidFill>
                  <a:srgbClr val="FF0000"/>
                </a:solidFill>
              </a:rPr>
              <a:t>는 </a:t>
            </a:r>
            <a:r>
              <a:rPr lang="en-US" altLang="ko-KR" sz="2400" b="1" dirty="0">
                <a:solidFill>
                  <a:srgbClr val="FF0000"/>
                </a:solidFill>
              </a:rPr>
              <a:t>20%</a:t>
            </a:r>
            <a:r>
              <a:rPr lang="ko-KR" altLang="en-US" sz="2400" b="1" dirty="0">
                <a:solidFill>
                  <a:srgbClr val="FF0000"/>
                </a:solidFill>
              </a:rPr>
              <a:t>차지함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41ACCA-D8B0-4EF2-993A-228F484DD3AA}"/>
              </a:ext>
            </a:extLst>
          </p:cNvPr>
          <p:cNvCxnSpPr>
            <a:cxnSpLocks/>
          </p:cNvCxnSpPr>
          <p:nvPr/>
        </p:nvCxnSpPr>
        <p:spPr>
          <a:xfrm>
            <a:off x="755576" y="692696"/>
            <a:ext cx="151216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5"/>
            <a:ext cx="8388424" cy="264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5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88954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5598B7-AE55-4445-ACF0-0BAB67E7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411"/>
            <a:ext cx="9144000" cy="34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9764EB-F0E5-4167-BCF8-9BF6D0E6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820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2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6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283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126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4" y="-1"/>
            <a:ext cx="6161290" cy="577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64EC6D-BEE8-433D-A655-4388ACDFC4FE}"/>
              </a:ext>
            </a:extLst>
          </p:cNvPr>
          <p:cNvSpPr txBox="1"/>
          <p:nvPr/>
        </p:nvSpPr>
        <p:spPr>
          <a:xfrm>
            <a:off x="3995936" y="2056006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</a:rPr>
              <a:t>플렉스</a:t>
            </a:r>
            <a:r>
              <a:rPr lang="ko-KR" altLang="en-US" sz="2400" b="1" dirty="0">
                <a:solidFill>
                  <a:srgbClr val="FF0000"/>
                </a:solidFill>
              </a:rPr>
              <a:t> 아이템을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 err="1">
                <a:solidFill>
                  <a:srgbClr val="FF0000"/>
                </a:solidFill>
              </a:rPr>
              <a:t>교차축</a:t>
            </a:r>
            <a:r>
              <a:rPr lang="ko-KR" altLang="en-US" sz="2400" b="1" dirty="0">
                <a:solidFill>
                  <a:srgbClr val="FF0000"/>
                </a:solidFill>
              </a:rPr>
              <a:t> 방향의 중앙으로 배치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252A68-DF40-487C-8621-6F39CE8A2E84}"/>
              </a:ext>
            </a:extLst>
          </p:cNvPr>
          <p:cNvCxnSpPr>
            <a:cxnSpLocks/>
          </p:cNvCxnSpPr>
          <p:nvPr/>
        </p:nvCxnSpPr>
        <p:spPr>
          <a:xfrm>
            <a:off x="1211110" y="3429000"/>
            <a:ext cx="379293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5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142A52-034E-487C-8156-FCC65264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12084"/>
              </p:ext>
            </p:extLst>
          </p:nvPr>
        </p:nvGraphicFramePr>
        <p:xfrm>
          <a:off x="107504" y="116632"/>
          <a:ext cx="8928993" cy="435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1">
                  <a:extLst>
                    <a:ext uri="{9D8B030D-6E8A-4147-A177-3AD203B41FA5}">
                      <a16:colId xmlns:a16="http://schemas.microsoft.com/office/drawing/2014/main" val="2585328159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7049921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852094619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err="1"/>
                        <a:t>속성명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적용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60618"/>
                  </a:ext>
                </a:extLst>
              </a:tr>
              <a:tr h="306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align-items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/>
                        <a:t>stretch,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flex-start,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flex-end,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center,</a:t>
                      </a:r>
                    </a:p>
                    <a:p>
                      <a:pPr latinLnBrk="1"/>
                      <a:r>
                        <a:rPr lang="en-US" altLang="ko-KR" sz="2800" b="1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err="1"/>
                        <a:t>플렉서블</a:t>
                      </a:r>
                      <a:r>
                        <a:rPr lang="ko-KR" altLang="en-US" sz="2800" b="1" dirty="0"/>
                        <a:t> 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6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68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C05A13-A730-45FA-A4FE-3C4669DF3D12}"/>
              </a:ext>
            </a:extLst>
          </p:cNvPr>
          <p:cNvSpPr/>
          <p:nvPr/>
        </p:nvSpPr>
        <p:spPr>
          <a:xfrm>
            <a:off x="251520" y="404664"/>
            <a:ext cx="5184576" cy="37444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09B4-FF3F-4404-908F-F71F0DB4D08E}"/>
              </a:ext>
            </a:extLst>
          </p:cNvPr>
          <p:cNvSpPr txBox="1"/>
          <p:nvPr/>
        </p:nvSpPr>
        <p:spPr>
          <a:xfrm>
            <a:off x="179512" y="446847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stretch : </a:t>
            </a:r>
            <a:r>
              <a:rPr lang="ko-KR" altLang="en-US" sz="2400" b="1" dirty="0"/>
              <a:t>박스를 확장해서 배치하며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기본값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8ECE-45F7-41DF-846F-17AE8D665D1D}"/>
              </a:ext>
            </a:extLst>
          </p:cNvPr>
          <p:cNvSpPr/>
          <p:nvPr/>
        </p:nvSpPr>
        <p:spPr>
          <a:xfrm>
            <a:off x="251519" y="404665"/>
            <a:ext cx="930565" cy="37387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57592-0D9A-4C35-B177-4BDED70389CB}"/>
              </a:ext>
            </a:extLst>
          </p:cNvPr>
          <p:cNvSpPr/>
          <p:nvPr/>
        </p:nvSpPr>
        <p:spPr>
          <a:xfrm>
            <a:off x="1182084" y="404665"/>
            <a:ext cx="797628" cy="37387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4C690B-FF3A-45B0-9615-4B135293C00E}"/>
              </a:ext>
            </a:extLst>
          </p:cNvPr>
          <p:cNvSpPr/>
          <p:nvPr/>
        </p:nvSpPr>
        <p:spPr>
          <a:xfrm>
            <a:off x="1979711" y="404664"/>
            <a:ext cx="2448273" cy="37387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76BC9-5C36-4BF1-930D-91FFAD9CADFE}"/>
              </a:ext>
            </a:extLst>
          </p:cNvPr>
          <p:cNvSpPr/>
          <p:nvPr/>
        </p:nvSpPr>
        <p:spPr>
          <a:xfrm>
            <a:off x="4427984" y="410281"/>
            <a:ext cx="1008112" cy="37387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C05A13-A730-45FA-A4FE-3C4669DF3D12}"/>
              </a:ext>
            </a:extLst>
          </p:cNvPr>
          <p:cNvSpPr/>
          <p:nvPr/>
        </p:nvSpPr>
        <p:spPr>
          <a:xfrm>
            <a:off x="251520" y="404664"/>
            <a:ext cx="5184576" cy="37444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09B4-FF3F-4404-908F-F71F0DB4D08E}"/>
              </a:ext>
            </a:extLst>
          </p:cNvPr>
          <p:cNvSpPr txBox="1"/>
          <p:nvPr/>
        </p:nvSpPr>
        <p:spPr>
          <a:xfrm>
            <a:off x="179512" y="446847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flex-start : </a:t>
            </a:r>
            <a:r>
              <a:rPr lang="ko-KR" altLang="en-US" sz="2400" b="1" dirty="0"/>
              <a:t>박스를 교차축의 시작점에 배치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E006F-9FDC-4D4B-862D-DA059CF1F060}"/>
              </a:ext>
            </a:extLst>
          </p:cNvPr>
          <p:cNvSpPr/>
          <p:nvPr/>
        </p:nvSpPr>
        <p:spPr>
          <a:xfrm>
            <a:off x="251519" y="404665"/>
            <a:ext cx="930565" cy="33843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E66503-3AEA-4D9C-9FCC-9FE0D5BD8A57}"/>
              </a:ext>
            </a:extLst>
          </p:cNvPr>
          <p:cNvSpPr/>
          <p:nvPr/>
        </p:nvSpPr>
        <p:spPr>
          <a:xfrm>
            <a:off x="1182084" y="404665"/>
            <a:ext cx="797628" cy="28083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221B73-1842-4CC4-90B2-D37437F5CC5D}"/>
              </a:ext>
            </a:extLst>
          </p:cNvPr>
          <p:cNvSpPr/>
          <p:nvPr/>
        </p:nvSpPr>
        <p:spPr>
          <a:xfrm>
            <a:off x="1979711" y="404665"/>
            <a:ext cx="2448273" cy="31683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3ECC9-A720-4267-B944-BD6F4520D785}"/>
              </a:ext>
            </a:extLst>
          </p:cNvPr>
          <p:cNvSpPr/>
          <p:nvPr/>
        </p:nvSpPr>
        <p:spPr>
          <a:xfrm>
            <a:off x="4427984" y="410281"/>
            <a:ext cx="1008112" cy="37387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7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C05A13-A730-45FA-A4FE-3C4669DF3D12}"/>
              </a:ext>
            </a:extLst>
          </p:cNvPr>
          <p:cNvSpPr/>
          <p:nvPr/>
        </p:nvSpPr>
        <p:spPr>
          <a:xfrm>
            <a:off x="251520" y="404664"/>
            <a:ext cx="5184576" cy="37444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09B4-FF3F-4404-908F-F71F0DB4D08E}"/>
              </a:ext>
            </a:extLst>
          </p:cNvPr>
          <p:cNvSpPr txBox="1"/>
          <p:nvPr/>
        </p:nvSpPr>
        <p:spPr>
          <a:xfrm>
            <a:off x="179512" y="446847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flex-end : </a:t>
            </a:r>
            <a:r>
              <a:rPr lang="ko-KR" altLang="en-US" sz="2400" b="1" dirty="0"/>
              <a:t>박스를 교차축의 끝점에 배치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8ECE-45F7-41DF-846F-17AE8D665D1D}"/>
              </a:ext>
            </a:extLst>
          </p:cNvPr>
          <p:cNvSpPr/>
          <p:nvPr/>
        </p:nvSpPr>
        <p:spPr>
          <a:xfrm>
            <a:off x="251519" y="1556791"/>
            <a:ext cx="930565" cy="25866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57592-0D9A-4C35-B177-4BDED70389CB}"/>
              </a:ext>
            </a:extLst>
          </p:cNvPr>
          <p:cNvSpPr/>
          <p:nvPr/>
        </p:nvSpPr>
        <p:spPr>
          <a:xfrm>
            <a:off x="1182084" y="2780927"/>
            <a:ext cx="797628" cy="13625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4C690B-FF3A-45B0-9615-4B135293C00E}"/>
              </a:ext>
            </a:extLst>
          </p:cNvPr>
          <p:cNvSpPr/>
          <p:nvPr/>
        </p:nvSpPr>
        <p:spPr>
          <a:xfrm>
            <a:off x="1979711" y="1844824"/>
            <a:ext cx="2448273" cy="2298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76BC9-5C36-4BF1-930D-91FFAD9CADFE}"/>
              </a:ext>
            </a:extLst>
          </p:cNvPr>
          <p:cNvSpPr/>
          <p:nvPr/>
        </p:nvSpPr>
        <p:spPr>
          <a:xfrm>
            <a:off x="4427984" y="410281"/>
            <a:ext cx="1008112" cy="37387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03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C05A13-A730-45FA-A4FE-3C4669DF3D12}"/>
              </a:ext>
            </a:extLst>
          </p:cNvPr>
          <p:cNvSpPr/>
          <p:nvPr/>
        </p:nvSpPr>
        <p:spPr>
          <a:xfrm>
            <a:off x="251520" y="404664"/>
            <a:ext cx="5184576" cy="37444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09B4-FF3F-4404-908F-F71F0DB4D08E}"/>
              </a:ext>
            </a:extLst>
          </p:cNvPr>
          <p:cNvSpPr txBox="1"/>
          <p:nvPr/>
        </p:nvSpPr>
        <p:spPr>
          <a:xfrm>
            <a:off x="179512" y="446847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center : </a:t>
            </a:r>
            <a:r>
              <a:rPr lang="ko-KR" altLang="en-US" sz="2400" b="1" dirty="0"/>
              <a:t>박스를 교차축의 중앙에 배치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8ECE-45F7-41DF-846F-17AE8D665D1D}"/>
              </a:ext>
            </a:extLst>
          </p:cNvPr>
          <p:cNvSpPr/>
          <p:nvPr/>
        </p:nvSpPr>
        <p:spPr>
          <a:xfrm>
            <a:off x="251519" y="1268760"/>
            <a:ext cx="930565" cy="22322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57592-0D9A-4C35-B177-4BDED70389CB}"/>
              </a:ext>
            </a:extLst>
          </p:cNvPr>
          <p:cNvSpPr/>
          <p:nvPr/>
        </p:nvSpPr>
        <p:spPr>
          <a:xfrm>
            <a:off x="1182084" y="1700807"/>
            <a:ext cx="797628" cy="14401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4C690B-FF3A-45B0-9615-4B135293C00E}"/>
              </a:ext>
            </a:extLst>
          </p:cNvPr>
          <p:cNvSpPr/>
          <p:nvPr/>
        </p:nvSpPr>
        <p:spPr>
          <a:xfrm>
            <a:off x="1979711" y="764705"/>
            <a:ext cx="2448273" cy="302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76BC9-5C36-4BF1-930D-91FFAD9CADFE}"/>
              </a:ext>
            </a:extLst>
          </p:cNvPr>
          <p:cNvSpPr/>
          <p:nvPr/>
        </p:nvSpPr>
        <p:spPr>
          <a:xfrm>
            <a:off x="4427984" y="410281"/>
            <a:ext cx="1008112" cy="37387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6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C05A13-A730-45FA-A4FE-3C4669DF3D12}"/>
              </a:ext>
            </a:extLst>
          </p:cNvPr>
          <p:cNvSpPr/>
          <p:nvPr/>
        </p:nvSpPr>
        <p:spPr>
          <a:xfrm>
            <a:off x="251520" y="404664"/>
            <a:ext cx="5184576" cy="37444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309B4-FF3F-4404-908F-F71F0DB4D08E}"/>
              </a:ext>
            </a:extLst>
          </p:cNvPr>
          <p:cNvSpPr txBox="1"/>
          <p:nvPr/>
        </p:nvSpPr>
        <p:spPr>
          <a:xfrm>
            <a:off x="179512" y="446847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baseline : </a:t>
            </a:r>
            <a:r>
              <a:rPr lang="ko-KR" altLang="en-US" sz="2400" b="1" dirty="0"/>
              <a:t>시작점에 배치되는 </a:t>
            </a:r>
            <a:endParaRPr lang="en-US" altLang="ko-KR" sz="2400" b="1" dirty="0"/>
          </a:p>
          <a:p>
            <a:r>
              <a:rPr lang="ko-KR" altLang="en-US" sz="2400" b="1" dirty="0"/>
              <a:t>자식박스의 글자 베이스라인에 맞춰 배치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68ECE-45F7-41DF-846F-17AE8D665D1D}"/>
              </a:ext>
            </a:extLst>
          </p:cNvPr>
          <p:cNvSpPr/>
          <p:nvPr/>
        </p:nvSpPr>
        <p:spPr>
          <a:xfrm>
            <a:off x="251519" y="620687"/>
            <a:ext cx="930565" cy="25922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57592-0D9A-4C35-B177-4BDED70389CB}"/>
              </a:ext>
            </a:extLst>
          </p:cNvPr>
          <p:cNvSpPr/>
          <p:nvPr/>
        </p:nvSpPr>
        <p:spPr>
          <a:xfrm>
            <a:off x="1182084" y="980727"/>
            <a:ext cx="797628" cy="194421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4C690B-FF3A-45B0-9615-4B135293C00E}"/>
              </a:ext>
            </a:extLst>
          </p:cNvPr>
          <p:cNvSpPr/>
          <p:nvPr/>
        </p:nvSpPr>
        <p:spPr>
          <a:xfrm>
            <a:off x="1979711" y="404665"/>
            <a:ext cx="2448273" cy="2736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76BC9-5C36-4BF1-930D-91FFAD9CADFE}"/>
              </a:ext>
            </a:extLst>
          </p:cNvPr>
          <p:cNvSpPr/>
          <p:nvPr/>
        </p:nvSpPr>
        <p:spPr>
          <a:xfrm>
            <a:off x="4427984" y="692696"/>
            <a:ext cx="1008112" cy="3456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85EEFD-EC22-46E4-B4AC-086C53EC3C5C}"/>
              </a:ext>
            </a:extLst>
          </p:cNvPr>
          <p:cNvCxnSpPr/>
          <p:nvPr/>
        </p:nvCxnSpPr>
        <p:spPr>
          <a:xfrm>
            <a:off x="251519" y="1412776"/>
            <a:ext cx="51845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9E7756-A452-43AE-AA85-EE7EB0605B77}"/>
              </a:ext>
            </a:extLst>
          </p:cNvPr>
          <p:cNvSpPr txBox="1"/>
          <p:nvPr/>
        </p:nvSpPr>
        <p:spPr>
          <a:xfrm>
            <a:off x="251519" y="980727"/>
            <a:ext cx="525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flex</a:t>
            </a:r>
            <a:r>
              <a:rPr lang="ko-KR" altLang="en-US" b="1" dirty="0"/>
              <a:t>       </a:t>
            </a:r>
            <a:r>
              <a:rPr lang="en-US" altLang="ko-KR" b="1" dirty="0"/>
              <a:t>flex</a:t>
            </a:r>
            <a:r>
              <a:rPr lang="ko-KR" altLang="en-US" b="1" dirty="0"/>
              <a:t>             </a:t>
            </a:r>
            <a:r>
              <a:rPr lang="en-US" altLang="ko-KR" b="1" dirty="0"/>
              <a:t>flex</a:t>
            </a:r>
            <a:r>
              <a:rPr lang="ko-KR" altLang="en-US" b="1" dirty="0"/>
              <a:t>                     </a:t>
            </a:r>
            <a:r>
              <a:rPr lang="en-US" altLang="ko-KR" b="1" dirty="0"/>
              <a:t>flex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3358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0" y="18721"/>
            <a:ext cx="3937108" cy="597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35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388424" cy="269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35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7838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9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44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0FCFFF-5F4C-41A5-A9DC-77004040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71500"/>
            <a:ext cx="8953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5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64CBC5-A194-48E1-B632-5149F04E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097"/>
            <a:ext cx="9144000" cy="4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5098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"/>
            <a:ext cx="5580112" cy="498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BF87F7-7008-40CA-B6F9-31054F3988E0}"/>
              </a:ext>
            </a:extLst>
          </p:cNvPr>
          <p:cNvSpPr txBox="1"/>
          <p:nvPr/>
        </p:nvSpPr>
        <p:spPr>
          <a:xfrm>
            <a:off x="3383360" y="126876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첫번째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박스를 왼쪽에서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오른쪽으로 배치하는 </a:t>
            </a:r>
            <a:r>
              <a:rPr lang="en-US" altLang="ko-KR" sz="2400" b="1" dirty="0">
                <a:solidFill>
                  <a:srgbClr val="FF0000"/>
                </a:solidFill>
              </a:rPr>
              <a:t>row</a:t>
            </a:r>
            <a:r>
              <a:rPr lang="ko-KR" altLang="en-US" sz="2400" b="1" dirty="0">
                <a:solidFill>
                  <a:srgbClr val="FF0000"/>
                </a:solidFill>
              </a:rPr>
              <a:t>속성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66B137-DF17-427E-8119-534BE1030709}"/>
              </a:ext>
            </a:extLst>
          </p:cNvPr>
          <p:cNvCxnSpPr>
            <a:cxnSpLocks/>
          </p:cNvCxnSpPr>
          <p:nvPr/>
        </p:nvCxnSpPr>
        <p:spPr>
          <a:xfrm>
            <a:off x="971600" y="2492896"/>
            <a:ext cx="44644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0EF778-A924-4123-80E0-47EFB761353D}"/>
              </a:ext>
            </a:extLst>
          </p:cNvPr>
          <p:cNvSpPr txBox="1"/>
          <p:nvPr/>
        </p:nvSpPr>
        <p:spPr>
          <a:xfrm>
            <a:off x="3383817" y="2713187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두번째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박스를 </a:t>
            </a:r>
            <a:r>
              <a:rPr lang="ko-KR" altLang="en-US" sz="2400" b="1" dirty="0" err="1">
                <a:solidFill>
                  <a:srgbClr val="FF0000"/>
                </a:solidFill>
              </a:rPr>
              <a:t>여러줄로</a:t>
            </a:r>
            <a:r>
              <a:rPr lang="ko-KR" altLang="en-US" sz="2400" b="1" dirty="0">
                <a:solidFill>
                  <a:srgbClr val="FF0000"/>
                </a:solidFill>
              </a:rPr>
              <a:t> 배치하되 역방향으로 배치하는 </a:t>
            </a:r>
            <a:r>
              <a:rPr lang="en-US" altLang="ko-KR" sz="2400" b="1" dirty="0">
                <a:solidFill>
                  <a:srgbClr val="FF0000"/>
                </a:solidFill>
              </a:rPr>
              <a:t>wrap-reverse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" y="0"/>
            <a:ext cx="4422157" cy="629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5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8"/>
            <a:ext cx="7308304" cy="235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0952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71086D-1E1D-4670-891B-65448EEE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28637"/>
            <a:ext cx="62484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13DB74-E241-45EF-8AD3-ABE1255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100</Words>
  <Application>Microsoft Office PowerPoint</Application>
  <PresentationFormat>화면 슬라이드 쇼(4:3)</PresentationFormat>
  <Paragraphs>32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플렉서블 박스</vt:lpstr>
      <vt:lpstr>예제 4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 5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 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가변 그리드</dc:title>
  <dc:creator>Microsoft Corporation</dc:creator>
  <cp:lastModifiedBy>YJ</cp:lastModifiedBy>
  <cp:revision>34</cp:revision>
  <dcterms:created xsi:type="dcterms:W3CDTF">2006-10-05T04:04:58Z</dcterms:created>
  <dcterms:modified xsi:type="dcterms:W3CDTF">2022-12-29T00:09:09Z</dcterms:modified>
</cp:coreProperties>
</file>