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81" r:id="rId6"/>
    <p:sldId id="282" r:id="rId7"/>
    <p:sldId id="283" r:id="rId8"/>
    <p:sldId id="277" r:id="rId9"/>
    <p:sldId id="284" r:id="rId10"/>
    <p:sldId id="285" r:id="rId11"/>
    <p:sldId id="266" r:id="rId12"/>
    <p:sldId id="278" r:id="rId13"/>
    <p:sldId id="279" r:id="rId14"/>
    <p:sldId id="280" r:id="rId15"/>
    <p:sldId id="25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58124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40307" cy="220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62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224575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" y="-1"/>
            <a:ext cx="9125832" cy="240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7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9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76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" y="-3950"/>
            <a:ext cx="60674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76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4824536"/>
          </a:xfrm>
        </p:spPr>
        <p:txBody>
          <a:bodyPr>
            <a:normAutofit/>
          </a:bodyPr>
          <a:lstStyle/>
          <a:p>
            <a:r>
              <a:rPr lang="ko-KR" altLang="en-US" sz="96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2374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미디어 쿼리 사용하기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039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234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342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77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6228184" cy="511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56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5936" cy="633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74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84" y="0"/>
            <a:ext cx="7755335" cy="336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4984" y="3573016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가로 최소길이가 </a:t>
            </a:r>
            <a:r>
              <a:rPr lang="en-US" altLang="ko-KR" b="1" dirty="0">
                <a:solidFill>
                  <a:srgbClr val="FF0000"/>
                </a:solidFill>
              </a:rPr>
              <a:t>320px</a:t>
            </a:r>
            <a:r>
              <a:rPr lang="ko-KR" altLang="en-US" b="1" dirty="0">
                <a:solidFill>
                  <a:srgbClr val="FF0000"/>
                </a:solidFill>
              </a:rPr>
              <a:t>인 모든 미디어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179637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가로 </a:t>
            </a:r>
            <a:r>
              <a:rPr lang="ko-KR" altLang="en-US" b="1">
                <a:solidFill>
                  <a:srgbClr val="FF0000"/>
                </a:solidFill>
              </a:rPr>
              <a:t>길이를 </a:t>
            </a:r>
            <a:r>
              <a:rPr lang="en-US" altLang="ko-KR" b="1" dirty="0">
                <a:solidFill>
                  <a:srgbClr val="FF0000"/>
                </a:solidFill>
              </a:rPr>
              <a:t>100%</a:t>
            </a:r>
            <a:r>
              <a:rPr lang="ko-KR" altLang="en-US" b="1" dirty="0">
                <a:solidFill>
                  <a:srgbClr val="FF0000"/>
                </a:solidFill>
              </a:rPr>
              <a:t>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01208"/>
            <a:ext cx="4932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err="1">
                <a:solidFill>
                  <a:srgbClr val="FF0000"/>
                </a:solidFill>
              </a:rPr>
              <a:t>모바일</a:t>
            </a:r>
            <a:endParaRPr lang="ko-KR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4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"/>
            <a:ext cx="6804248" cy="524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4984" y="5445224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가로 최소길이가 </a:t>
            </a:r>
            <a:r>
              <a:rPr lang="en-US" altLang="ko-KR" b="1" dirty="0">
                <a:solidFill>
                  <a:srgbClr val="FF0000"/>
                </a:solidFill>
              </a:rPr>
              <a:t>768px</a:t>
            </a:r>
            <a:r>
              <a:rPr lang="ko-KR" altLang="en-US" b="1" dirty="0">
                <a:solidFill>
                  <a:srgbClr val="FF0000"/>
                </a:solidFill>
              </a:rPr>
              <a:t>인 모든 미디어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1845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전체 가로 길이를 </a:t>
            </a:r>
            <a:r>
              <a:rPr lang="en-US" altLang="ko-KR" b="1" dirty="0">
                <a:solidFill>
                  <a:srgbClr val="FF0000"/>
                </a:solidFill>
              </a:rPr>
              <a:t>100%</a:t>
            </a:r>
            <a:r>
              <a:rPr lang="ko-KR" altLang="en-US" b="1" dirty="0">
                <a:solidFill>
                  <a:srgbClr val="FF0000"/>
                </a:solidFill>
              </a:rPr>
              <a:t>로 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마지막 </a:t>
            </a:r>
            <a:r>
              <a:rPr lang="en-US" altLang="ko-KR" b="1" dirty="0">
                <a:solidFill>
                  <a:srgbClr val="FF0000"/>
                </a:solidFill>
              </a:rPr>
              <a:t>div</a:t>
            </a:r>
            <a:r>
              <a:rPr lang="ko-KR" altLang="en-US" b="1" dirty="0">
                <a:solidFill>
                  <a:srgbClr val="FF0000"/>
                </a:solidFill>
              </a:rPr>
              <a:t>만 </a:t>
            </a:r>
            <a:r>
              <a:rPr lang="en-US" altLang="ko-KR" b="1" dirty="0">
                <a:solidFill>
                  <a:srgbClr val="FF0000"/>
                </a:solidFill>
              </a:rPr>
              <a:t>100%</a:t>
            </a:r>
            <a:r>
              <a:rPr lang="ko-KR" altLang="en-US" b="1" dirty="0">
                <a:solidFill>
                  <a:srgbClr val="FF0000"/>
                </a:solidFill>
              </a:rPr>
              <a:t>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752" y="3717032"/>
            <a:ext cx="4932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>
                <a:solidFill>
                  <a:srgbClr val="FF0000"/>
                </a:solidFill>
              </a:rPr>
              <a:t>태블릿</a:t>
            </a:r>
            <a:endParaRPr lang="ko-KR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2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44408" cy="595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5586980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가로 최소길이가 </a:t>
            </a:r>
            <a:r>
              <a:rPr lang="en-US" altLang="ko-KR" b="1">
                <a:solidFill>
                  <a:srgbClr val="FF0000"/>
                </a:solidFill>
              </a:rPr>
              <a:t>1024px</a:t>
            </a:r>
            <a:r>
              <a:rPr lang="ko-KR" altLang="en-US" b="1">
                <a:solidFill>
                  <a:srgbClr val="FF0000"/>
                </a:solidFill>
              </a:rPr>
              <a:t>인 </a:t>
            </a:r>
            <a:r>
              <a:rPr lang="ko-KR" altLang="en-US" b="1" dirty="0">
                <a:solidFill>
                  <a:srgbClr val="FF0000"/>
                </a:solidFill>
              </a:rPr>
              <a:t>모든 미디어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600" y="6193601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전체 가로 길이를 </a:t>
            </a:r>
            <a:r>
              <a:rPr lang="en-US" altLang="ko-KR" b="1" dirty="0">
                <a:solidFill>
                  <a:srgbClr val="FF0000"/>
                </a:solidFill>
              </a:rPr>
              <a:t>20%</a:t>
            </a:r>
            <a:r>
              <a:rPr lang="ko-KR" altLang="en-US" b="1" dirty="0">
                <a:solidFill>
                  <a:srgbClr val="FF0000"/>
                </a:solidFill>
              </a:rPr>
              <a:t>로 마지막 </a:t>
            </a:r>
            <a:r>
              <a:rPr lang="en-US" altLang="ko-KR" b="1" dirty="0">
                <a:solidFill>
                  <a:srgbClr val="FF0000"/>
                </a:solidFill>
              </a:rPr>
              <a:t>div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20%</a:t>
            </a:r>
            <a:r>
              <a:rPr lang="ko-KR" altLang="en-US" b="1" dirty="0">
                <a:solidFill>
                  <a:srgbClr val="FF0000"/>
                </a:solidFill>
              </a:rPr>
              <a:t>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752" y="3717032"/>
            <a:ext cx="4932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FF0000"/>
                </a:solidFill>
              </a:rPr>
              <a:t>PC   </a:t>
            </a:r>
            <a:endParaRPr lang="ko-KR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5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59</Words>
  <Application>Microsoft Office PowerPoint</Application>
  <PresentationFormat>화면 슬라이드 쇼(4:3)</PresentationFormat>
  <Paragraphs>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4장</vt:lpstr>
      <vt:lpstr>미디어 쿼리 사용하기</vt:lpstr>
      <vt:lpstr>예제1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PowerPoint 프레젠테이션</vt:lpstr>
      <vt:lpstr>PowerPoint 프레젠테이션</vt:lpstr>
      <vt:lpstr>끝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</dc:title>
  <dc:creator>Microsoft Corporation</dc:creator>
  <cp:lastModifiedBy>s</cp:lastModifiedBy>
  <cp:revision>30</cp:revision>
  <dcterms:created xsi:type="dcterms:W3CDTF">2006-10-05T04:04:58Z</dcterms:created>
  <dcterms:modified xsi:type="dcterms:W3CDTF">2020-07-14T00:50:59Z</dcterms:modified>
</cp:coreProperties>
</file>