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650" y="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 err="1"/>
              <a:t>썸네일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3261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FF0000"/>
                </a:solidFill>
              </a:rPr>
              <a:t>9</a:t>
            </a:r>
            <a:r>
              <a:rPr lang="ko-KR" altLang="en-US" sz="3600" b="1" dirty="0">
                <a:solidFill>
                  <a:srgbClr val="FF0000"/>
                </a:solidFill>
              </a:rPr>
              <a:t>강</a:t>
            </a:r>
            <a:r>
              <a:rPr lang="en-US" altLang="ko-KR" sz="3600" b="1" dirty="0">
                <a:solidFill>
                  <a:srgbClr val="FF0000"/>
                </a:solidFill>
              </a:rPr>
              <a:t>. </a:t>
            </a:r>
            <a:r>
              <a:rPr lang="ko-KR" altLang="en-US" sz="3600" b="1" dirty="0">
                <a:solidFill>
                  <a:srgbClr val="FF0000"/>
                </a:solidFill>
              </a:rPr>
              <a:t>링크로 불러오기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r>
              <a:rPr lang="en-US" altLang="ko-KR" sz="3600" b="1" dirty="0">
                <a:solidFill>
                  <a:srgbClr val="FF0000"/>
                </a:solidFill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</a:rPr>
              <a:t>좌우 화살표</a:t>
            </a:r>
            <a:r>
              <a:rPr lang="en-US" altLang="ko-KR" sz="3600" b="1" dirty="0">
                <a:solidFill>
                  <a:srgbClr val="FF0000"/>
                </a:solidFill>
              </a:rPr>
              <a:t>) - </a:t>
            </a:r>
            <a:r>
              <a:rPr lang="en-US" altLang="ko-KR" sz="3600" b="1" dirty="0" err="1">
                <a:solidFill>
                  <a:srgbClr val="FF0000"/>
                </a:solidFill>
              </a:rPr>
              <a:t>css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4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FF0000"/>
                </a:solidFill>
              </a:rPr>
              <a:t>10</a:t>
            </a:r>
            <a:r>
              <a:rPr lang="ko-KR" altLang="en-US" sz="3600" b="1" dirty="0">
                <a:solidFill>
                  <a:srgbClr val="FF0000"/>
                </a:solidFill>
              </a:rPr>
              <a:t>강</a:t>
            </a:r>
            <a:r>
              <a:rPr lang="en-US" altLang="ko-KR" sz="3600" b="1" dirty="0">
                <a:solidFill>
                  <a:srgbClr val="FF0000"/>
                </a:solidFill>
              </a:rPr>
              <a:t>. </a:t>
            </a:r>
            <a:r>
              <a:rPr lang="ko-KR" altLang="en-US" sz="3600" b="1" dirty="0">
                <a:solidFill>
                  <a:srgbClr val="FF0000"/>
                </a:solidFill>
              </a:rPr>
              <a:t>링크로 불러오기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r>
              <a:rPr lang="en-US" altLang="ko-KR" sz="3600" b="1" dirty="0">
                <a:solidFill>
                  <a:srgbClr val="FF0000"/>
                </a:solidFill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</a:rPr>
              <a:t>비행기</a:t>
            </a:r>
            <a:r>
              <a:rPr lang="en-US" altLang="ko-KR" sz="3600" b="1" dirty="0">
                <a:solidFill>
                  <a:srgbClr val="FF0000"/>
                </a:solidFill>
              </a:rPr>
              <a:t>, </a:t>
            </a:r>
            <a:r>
              <a:rPr lang="ko-KR" altLang="en-US" sz="3600" b="1" dirty="0">
                <a:solidFill>
                  <a:srgbClr val="FF0000"/>
                </a:solidFill>
              </a:rPr>
              <a:t>트럭</a:t>
            </a:r>
            <a:r>
              <a:rPr lang="en-US" altLang="ko-KR" sz="3600" b="1" dirty="0">
                <a:solidFill>
                  <a:srgbClr val="FF0000"/>
                </a:solidFill>
              </a:rPr>
              <a:t>, </a:t>
            </a:r>
            <a:r>
              <a:rPr lang="ko-KR" altLang="en-US" sz="3600" b="1" dirty="0">
                <a:solidFill>
                  <a:srgbClr val="FF0000"/>
                </a:solidFill>
              </a:rPr>
              <a:t>지구</a:t>
            </a:r>
            <a:r>
              <a:rPr lang="en-US" altLang="ko-KR" sz="3600" b="1" dirty="0">
                <a:solidFill>
                  <a:srgbClr val="FF0000"/>
                </a:solidFill>
              </a:rPr>
              <a:t>) - </a:t>
            </a:r>
            <a:r>
              <a:rPr lang="en-US" altLang="ko-KR" sz="3600" b="1" dirty="0" err="1">
                <a:solidFill>
                  <a:srgbClr val="FF0000"/>
                </a:solidFill>
              </a:rPr>
              <a:t>css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3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FF0000"/>
                </a:solidFill>
              </a:rPr>
              <a:t>11</a:t>
            </a:r>
            <a:r>
              <a:rPr lang="ko-KR" altLang="en-US" sz="3600" b="1" dirty="0">
                <a:solidFill>
                  <a:srgbClr val="FF0000"/>
                </a:solidFill>
              </a:rPr>
              <a:t>강</a:t>
            </a:r>
            <a:r>
              <a:rPr lang="en-US" altLang="ko-KR" sz="3600" b="1" dirty="0">
                <a:solidFill>
                  <a:srgbClr val="FF0000"/>
                </a:solidFill>
              </a:rPr>
              <a:t>. </a:t>
            </a:r>
            <a:r>
              <a:rPr lang="ko-KR" altLang="en-US" sz="3600" b="1" dirty="0">
                <a:solidFill>
                  <a:srgbClr val="FF0000"/>
                </a:solidFill>
              </a:rPr>
              <a:t>링크로 불러오기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r>
              <a:rPr lang="en-US" altLang="ko-KR" sz="3600" b="1" dirty="0">
                <a:solidFill>
                  <a:srgbClr val="FF0000"/>
                </a:solidFill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</a:rPr>
              <a:t>목록</a:t>
            </a:r>
            <a:r>
              <a:rPr lang="en-US" altLang="ko-KR" sz="3600" b="1" dirty="0">
                <a:solidFill>
                  <a:srgbClr val="FF0000"/>
                </a:solidFill>
              </a:rPr>
              <a:t>) - </a:t>
            </a:r>
            <a:r>
              <a:rPr lang="en-US" altLang="ko-KR" sz="3600" b="1" dirty="0" err="1">
                <a:solidFill>
                  <a:srgbClr val="FF0000"/>
                </a:solidFill>
              </a:rPr>
              <a:t>css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7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FF0000"/>
                </a:solidFill>
              </a:rPr>
              <a:t>12</a:t>
            </a:r>
            <a:r>
              <a:rPr lang="ko-KR" altLang="en-US" sz="3600" b="1" dirty="0">
                <a:solidFill>
                  <a:srgbClr val="FF0000"/>
                </a:solidFill>
              </a:rPr>
              <a:t>강</a:t>
            </a:r>
            <a:r>
              <a:rPr lang="en-US" altLang="ko-KR" sz="3600" b="1" dirty="0">
                <a:solidFill>
                  <a:srgbClr val="FF0000"/>
                </a:solidFill>
              </a:rPr>
              <a:t>. </a:t>
            </a:r>
            <a:r>
              <a:rPr lang="ko-KR" altLang="en-US" sz="3600" b="1" dirty="0">
                <a:solidFill>
                  <a:srgbClr val="FF0000"/>
                </a:solidFill>
              </a:rPr>
              <a:t>링크로 불러오기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r>
              <a:rPr lang="en-US" altLang="ko-KR" sz="3600" b="1" dirty="0">
                <a:solidFill>
                  <a:srgbClr val="FF0000"/>
                </a:solidFill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</a:rPr>
              <a:t>회전</a:t>
            </a:r>
            <a:r>
              <a:rPr lang="en-US" altLang="ko-KR" sz="3600" b="1" dirty="0">
                <a:solidFill>
                  <a:srgbClr val="FF0000"/>
                </a:solidFill>
              </a:rPr>
              <a:t>) - </a:t>
            </a:r>
            <a:r>
              <a:rPr lang="en-US" altLang="ko-KR" sz="3600" b="1" dirty="0" err="1">
                <a:solidFill>
                  <a:srgbClr val="FF0000"/>
                </a:solidFill>
              </a:rPr>
              <a:t>css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7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FF0000"/>
                </a:solidFill>
              </a:rPr>
              <a:t>13</a:t>
            </a:r>
            <a:r>
              <a:rPr lang="ko-KR" altLang="en-US" sz="3600" b="1" dirty="0">
                <a:solidFill>
                  <a:srgbClr val="FF0000"/>
                </a:solidFill>
              </a:rPr>
              <a:t>강</a:t>
            </a:r>
            <a:r>
              <a:rPr lang="en-US" altLang="ko-KR" sz="3600" b="1" dirty="0">
                <a:solidFill>
                  <a:srgbClr val="FF0000"/>
                </a:solidFill>
              </a:rPr>
              <a:t>. </a:t>
            </a:r>
            <a:r>
              <a:rPr lang="ko-KR" altLang="en-US" sz="3600" b="1" dirty="0">
                <a:solidFill>
                  <a:srgbClr val="FF0000"/>
                </a:solidFill>
              </a:rPr>
              <a:t>링크로 불러오기 </a:t>
            </a:r>
            <a:endParaRPr lang="en-US" altLang="ko-KR" sz="3600" b="1">
              <a:solidFill>
                <a:srgbClr val="FF0000"/>
              </a:solidFill>
            </a:endParaRPr>
          </a:p>
          <a:p>
            <a:r>
              <a:rPr lang="en-US" altLang="ko-KR" sz="3600" b="1">
                <a:solidFill>
                  <a:srgbClr val="FF0000"/>
                </a:solidFill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</a:rPr>
              <a:t>애니메이션</a:t>
            </a:r>
            <a:r>
              <a:rPr lang="en-US" altLang="ko-KR" sz="3600" b="1" dirty="0">
                <a:solidFill>
                  <a:srgbClr val="FF0000"/>
                </a:solidFill>
              </a:rPr>
              <a:t>) - </a:t>
            </a:r>
            <a:r>
              <a:rPr lang="en-US" altLang="ko-KR" sz="3600" b="1" dirty="0" err="1">
                <a:solidFill>
                  <a:srgbClr val="FF0000"/>
                </a:solidFill>
              </a:rPr>
              <a:t>css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83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4968552"/>
          </a:xfrm>
        </p:spPr>
        <p:txBody>
          <a:bodyPr>
            <a:normAutofit/>
          </a:bodyPr>
          <a:lstStyle/>
          <a:p>
            <a:r>
              <a:rPr lang="ko-KR" altLang="en-US" sz="80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8987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5536" y="7647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rgbClr val="FF0000"/>
                </a:solidFill>
              </a:rPr>
              <a:t>1</a:t>
            </a:r>
            <a:r>
              <a:rPr lang="ko-KR" altLang="en-US" sz="5400" b="1" dirty="0">
                <a:solidFill>
                  <a:srgbClr val="FF0000"/>
                </a:solidFill>
              </a:rPr>
              <a:t>강</a:t>
            </a:r>
            <a:r>
              <a:rPr lang="en-US" altLang="ko-KR" sz="5400" b="1" dirty="0">
                <a:solidFill>
                  <a:srgbClr val="FF0000"/>
                </a:solidFill>
              </a:rPr>
              <a:t>. </a:t>
            </a:r>
            <a:r>
              <a:rPr lang="ko-KR" altLang="en-US" sz="5400" b="1" dirty="0">
                <a:solidFill>
                  <a:srgbClr val="FF0000"/>
                </a:solidFill>
              </a:rPr>
              <a:t>링크로 불러오기 </a:t>
            </a:r>
            <a:r>
              <a:rPr lang="en-US" altLang="ko-KR" sz="5400" b="1" dirty="0">
                <a:solidFill>
                  <a:srgbClr val="FF0000"/>
                </a:solidFill>
              </a:rPr>
              <a:t>- </a:t>
            </a:r>
            <a:r>
              <a:rPr lang="en-US" altLang="ko-KR" sz="5400" b="1" dirty="0" err="1">
                <a:solidFill>
                  <a:srgbClr val="FF0000"/>
                </a:solidFill>
              </a:rPr>
              <a:t>js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3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95536" y="7647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rgbClr val="FF0000"/>
                </a:solidFill>
              </a:rPr>
              <a:t>2</a:t>
            </a:r>
            <a:r>
              <a:rPr lang="ko-KR" altLang="en-US" sz="5400" b="1" dirty="0">
                <a:solidFill>
                  <a:srgbClr val="FF0000"/>
                </a:solidFill>
              </a:rPr>
              <a:t>강</a:t>
            </a:r>
            <a:r>
              <a:rPr lang="en-US" altLang="ko-KR" sz="5400" b="1" dirty="0">
                <a:solidFill>
                  <a:srgbClr val="FF0000"/>
                </a:solidFill>
              </a:rPr>
              <a:t>. </a:t>
            </a:r>
            <a:r>
              <a:rPr lang="ko-KR" altLang="en-US" sz="5400" b="1" dirty="0">
                <a:solidFill>
                  <a:srgbClr val="FF0000"/>
                </a:solidFill>
              </a:rPr>
              <a:t>파일 받아서 사용 </a:t>
            </a:r>
            <a:r>
              <a:rPr lang="en-US" altLang="ko-KR" sz="5400" b="1" dirty="0">
                <a:solidFill>
                  <a:srgbClr val="FF0000"/>
                </a:solidFill>
              </a:rPr>
              <a:t>- </a:t>
            </a:r>
            <a:r>
              <a:rPr lang="en-US" altLang="ko-KR" sz="5400" b="1" dirty="0" err="1">
                <a:solidFill>
                  <a:srgbClr val="FF0000"/>
                </a:solidFill>
              </a:rPr>
              <a:t>js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2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FF0000"/>
                </a:solidFill>
              </a:rPr>
              <a:t>3</a:t>
            </a:r>
            <a:r>
              <a:rPr lang="ko-KR" altLang="en-US" sz="4000" b="1" dirty="0">
                <a:solidFill>
                  <a:srgbClr val="FF0000"/>
                </a:solidFill>
              </a:rPr>
              <a:t>강</a:t>
            </a:r>
            <a:r>
              <a:rPr lang="en-US" altLang="ko-KR" sz="4000" b="1" dirty="0">
                <a:solidFill>
                  <a:srgbClr val="FF0000"/>
                </a:solidFill>
              </a:rPr>
              <a:t>. </a:t>
            </a:r>
            <a:r>
              <a:rPr lang="ko-KR" altLang="en-US" sz="4000" b="1" dirty="0">
                <a:solidFill>
                  <a:srgbClr val="FF0000"/>
                </a:solidFill>
              </a:rPr>
              <a:t>파일 받아서 사용 </a:t>
            </a:r>
            <a:r>
              <a:rPr lang="en-US" altLang="ko-KR" sz="4000" b="1" dirty="0">
                <a:solidFill>
                  <a:srgbClr val="FF0000"/>
                </a:solidFill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</a:rPr>
              <a:t>색깔 변경</a:t>
            </a:r>
            <a:r>
              <a:rPr lang="en-US" altLang="ko-KR" sz="4000" b="1" dirty="0">
                <a:solidFill>
                  <a:srgbClr val="FF0000"/>
                </a:solidFill>
              </a:rPr>
              <a:t>) - </a:t>
            </a:r>
            <a:r>
              <a:rPr lang="en-US" altLang="ko-KR" sz="4000" b="1" dirty="0" err="1">
                <a:solidFill>
                  <a:srgbClr val="FF0000"/>
                </a:solidFill>
              </a:rPr>
              <a:t>js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7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FF0000"/>
                </a:solidFill>
              </a:rPr>
              <a:t>4</a:t>
            </a:r>
            <a:r>
              <a:rPr lang="ko-KR" altLang="en-US" sz="4000" b="1" dirty="0">
                <a:solidFill>
                  <a:srgbClr val="FF0000"/>
                </a:solidFill>
              </a:rPr>
              <a:t>강</a:t>
            </a:r>
            <a:r>
              <a:rPr lang="en-US" altLang="ko-KR" sz="4000" b="1" dirty="0">
                <a:solidFill>
                  <a:srgbClr val="FF0000"/>
                </a:solidFill>
              </a:rPr>
              <a:t>. </a:t>
            </a:r>
            <a:r>
              <a:rPr lang="ko-KR" altLang="en-US" sz="4000" b="1" dirty="0">
                <a:solidFill>
                  <a:srgbClr val="FF0000"/>
                </a:solidFill>
              </a:rPr>
              <a:t>파일 받아서 사용 </a:t>
            </a:r>
            <a:r>
              <a:rPr lang="en-US" altLang="ko-KR" sz="4000" b="1" dirty="0">
                <a:solidFill>
                  <a:srgbClr val="FF0000"/>
                </a:solidFill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</a:rPr>
              <a:t>크기 변경</a:t>
            </a:r>
            <a:r>
              <a:rPr lang="en-US" altLang="ko-KR" sz="4000" b="1" dirty="0">
                <a:solidFill>
                  <a:srgbClr val="FF0000"/>
                </a:solidFill>
              </a:rPr>
              <a:t>) - </a:t>
            </a:r>
            <a:r>
              <a:rPr lang="en-US" altLang="ko-KR" sz="4000" b="1" dirty="0" err="1">
                <a:solidFill>
                  <a:srgbClr val="FF0000"/>
                </a:solidFill>
              </a:rPr>
              <a:t>js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1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FF0000"/>
                </a:solidFill>
              </a:rPr>
              <a:t>5</a:t>
            </a:r>
            <a:r>
              <a:rPr lang="ko-KR" altLang="en-US" sz="4000" b="1" dirty="0">
                <a:solidFill>
                  <a:srgbClr val="FF0000"/>
                </a:solidFill>
              </a:rPr>
              <a:t>강</a:t>
            </a:r>
            <a:r>
              <a:rPr lang="en-US" altLang="ko-KR" sz="4000" b="1" dirty="0">
                <a:solidFill>
                  <a:srgbClr val="FF0000"/>
                </a:solidFill>
              </a:rPr>
              <a:t>. </a:t>
            </a:r>
            <a:r>
              <a:rPr lang="ko-KR" altLang="en-US" sz="4000" b="1" dirty="0">
                <a:solidFill>
                  <a:srgbClr val="FF0000"/>
                </a:solidFill>
              </a:rPr>
              <a:t>링크로 불러오기 </a:t>
            </a:r>
            <a:endParaRPr lang="en-US" altLang="ko-KR" sz="4000" b="1" dirty="0">
              <a:solidFill>
                <a:srgbClr val="FF0000"/>
              </a:solidFill>
            </a:endParaRPr>
          </a:p>
          <a:p>
            <a:r>
              <a:rPr lang="en-US" altLang="ko-KR" sz="4000" b="1" dirty="0">
                <a:solidFill>
                  <a:srgbClr val="FF0000"/>
                </a:solidFill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</a:rPr>
              <a:t>색깔</a:t>
            </a:r>
            <a:r>
              <a:rPr lang="en-US" altLang="ko-KR" sz="4000" b="1" dirty="0">
                <a:solidFill>
                  <a:srgbClr val="FF0000"/>
                </a:solidFill>
              </a:rPr>
              <a:t>, </a:t>
            </a:r>
            <a:r>
              <a:rPr lang="ko-KR" altLang="en-US" sz="4000" b="1" dirty="0">
                <a:solidFill>
                  <a:srgbClr val="FF0000"/>
                </a:solidFill>
              </a:rPr>
              <a:t>크기 변경</a:t>
            </a:r>
            <a:r>
              <a:rPr lang="en-US" altLang="ko-KR" sz="4000" b="1" dirty="0">
                <a:solidFill>
                  <a:srgbClr val="FF0000"/>
                </a:solidFill>
              </a:rPr>
              <a:t>) - </a:t>
            </a:r>
            <a:r>
              <a:rPr lang="en-US" altLang="ko-KR" sz="4000" b="1" dirty="0" err="1">
                <a:solidFill>
                  <a:srgbClr val="FF0000"/>
                </a:solidFill>
              </a:rPr>
              <a:t>css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61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FF0000"/>
                </a:solidFill>
              </a:rPr>
              <a:t>6</a:t>
            </a:r>
            <a:r>
              <a:rPr lang="ko-KR" altLang="en-US" sz="3600" b="1" dirty="0">
                <a:solidFill>
                  <a:srgbClr val="FF0000"/>
                </a:solidFill>
              </a:rPr>
              <a:t>강</a:t>
            </a:r>
            <a:r>
              <a:rPr lang="en-US" altLang="ko-KR" sz="3600" b="1" dirty="0">
                <a:solidFill>
                  <a:srgbClr val="FF0000"/>
                </a:solidFill>
              </a:rPr>
              <a:t>. </a:t>
            </a:r>
            <a:r>
              <a:rPr lang="ko-KR" altLang="en-US" sz="3600" b="1" dirty="0">
                <a:solidFill>
                  <a:srgbClr val="FF0000"/>
                </a:solidFill>
              </a:rPr>
              <a:t>링크로 불러오기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r>
              <a:rPr lang="en-US" altLang="ko-KR" sz="3600" b="1" dirty="0">
                <a:solidFill>
                  <a:srgbClr val="FF0000"/>
                </a:solidFill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</a:rPr>
              <a:t>페이스북</a:t>
            </a:r>
            <a:r>
              <a:rPr lang="en-US" altLang="ko-KR" sz="3600" b="1" dirty="0">
                <a:solidFill>
                  <a:srgbClr val="FF0000"/>
                </a:solidFill>
              </a:rPr>
              <a:t>, </a:t>
            </a:r>
            <a:r>
              <a:rPr lang="ko-KR" altLang="en-US" sz="3600" b="1" dirty="0">
                <a:solidFill>
                  <a:srgbClr val="FF0000"/>
                </a:solidFill>
              </a:rPr>
              <a:t>인스타</a:t>
            </a:r>
            <a:r>
              <a:rPr lang="en-US" altLang="ko-KR" sz="3600" b="1" dirty="0">
                <a:solidFill>
                  <a:srgbClr val="FF0000"/>
                </a:solidFill>
              </a:rPr>
              <a:t>, </a:t>
            </a:r>
            <a:r>
              <a:rPr lang="ko-KR" altLang="en-US" sz="3600" b="1" dirty="0">
                <a:solidFill>
                  <a:srgbClr val="FF0000"/>
                </a:solidFill>
              </a:rPr>
              <a:t>유튜브 로고</a:t>
            </a:r>
            <a:r>
              <a:rPr lang="en-US" altLang="ko-KR" sz="3600" b="1" dirty="0">
                <a:solidFill>
                  <a:srgbClr val="FF0000"/>
                </a:solidFill>
              </a:rPr>
              <a:t>) - </a:t>
            </a:r>
            <a:r>
              <a:rPr lang="en-US" altLang="ko-KR" sz="3600" b="1" dirty="0" err="1">
                <a:solidFill>
                  <a:srgbClr val="FF0000"/>
                </a:solidFill>
              </a:rPr>
              <a:t>css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FF0000"/>
                </a:solidFill>
              </a:rPr>
              <a:t>7</a:t>
            </a:r>
            <a:r>
              <a:rPr lang="ko-KR" altLang="en-US" sz="3600" b="1" dirty="0">
                <a:solidFill>
                  <a:srgbClr val="FF0000"/>
                </a:solidFill>
              </a:rPr>
              <a:t>강</a:t>
            </a:r>
            <a:r>
              <a:rPr lang="en-US" altLang="ko-KR" sz="3600" b="1" dirty="0">
                <a:solidFill>
                  <a:srgbClr val="FF0000"/>
                </a:solidFill>
              </a:rPr>
              <a:t>. </a:t>
            </a:r>
            <a:r>
              <a:rPr lang="ko-KR" altLang="en-US" sz="3600" b="1" dirty="0">
                <a:solidFill>
                  <a:srgbClr val="FF0000"/>
                </a:solidFill>
              </a:rPr>
              <a:t>링크로 불러오기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r>
              <a:rPr lang="en-US" altLang="ko-KR" sz="3600" b="1" dirty="0">
                <a:solidFill>
                  <a:srgbClr val="FF0000"/>
                </a:solidFill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</a:rPr>
              <a:t>유료버전 사용불가 확인</a:t>
            </a:r>
            <a:r>
              <a:rPr lang="en-US" altLang="ko-KR" sz="3600" b="1" dirty="0">
                <a:solidFill>
                  <a:srgbClr val="FF0000"/>
                </a:solidFill>
              </a:rPr>
              <a:t>) - </a:t>
            </a:r>
            <a:r>
              <a:rPr lang="en-US" altLang="ko-KR" sz="3600" b="1" dirty="0" err="1">
                <a:solidFill>
                  <a:srgbClr val="FF0000"/>
                </a:solidFill>
              </a:rPr>
              <a:t>css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5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764704"/>
            <a:ext cx="89644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FF0000"/>
                </a:solidFill>
              </a:rPr>
              <a:t>8</a:t>
            </a:r>
            <a:r>
              <a:rPr lang="ko-KR" altLang="en-US" sz="3600" b="1" dirty="0">
                <a:solidFill>
                  <a:srgbClr val="FF0000"/>
                </a:solidFill>
              </a:rPr>
              <a:t>강</a:t>
            </a:r>
            <a:r>
              <a:rPr lang="en-US" altLang="ko-KR" sz="3600" b="1" dirty="0">
                <a:solidFill>
                  <a:srgbClr val="FF0000"/>
                </a:solidFill>
              </a:rPr>
              <a:t>. </a:t>
            </a:r>
            <a:r>
              <a:rPr lang="ko-KR" altLang="en-US" sz="3600" b="1" dirty="0">
                <a:solidFill>
                  <a:srgbClr val="FF0000"/>
                </a:solidFill>
              </a:rPr>
              <a:t>링크로 불러오기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r>
              <a:rPr lang="en-US" altLang="ko-KR" sz="3600" b="1" dirty="0">
                <a:solidFill>
                  <a:srgbClr val="FF0000"/>
                </a:solidFill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</a:rPr>
              <a:t>프로필</a:t>
            </a:r>
            <a:r>
              <a:rPr lang="en-US" altLang="ko-KR" sz="3600" b="1" dirty="0">
                <a:solidFill>
                  <a:srgbClr val="FF0000"/>
                </a:solidFill>
              </a:rPr>
              <a:t>, </a:t>
            </a:r>
            <a:r>
              <a:rPr lang="ko-KR" altLang="en-US" sz="3600" b="1" dirty="0">
                <a:solidFill>
                  <a:srgbClr val="FF0000"/>
                </a:solidFill>
              </a:rPr>
              <a:t>카트</a:t>
            </a:r>
            <a:r>
              <a:rPr lang="en-US" altLang="ko-KR" sz="3600" b="1" dirty="0">
                <a:solidFill>
                  <a:srgbClr val="FF0000"/>
                </a:solidFill>
              </a:rPr>
              <a:t>) - </a:t>
            </a:r>
            <a:r>
              <a:rPr lang="en-US" altLang="ko-KR" sz="3600" b="1" dirty="0" err="1">
                <a:solidFill>
                  <a:srgbClr val="FF0000"/>
                </a:solidFill>
              </a:rPr>
              <a:t>css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Font Awesome">
            <a:extLst>
              <a:ext uri="{FF2B5EF4-FFF2-40B4-BE49-F238E27FC236}">
                <a16:creationId xmlns:a16="http://schemas.microsoft.com/office/drawing/2014/main" id="{98A0BB12-6073-4B50-8825-8E73627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64904"/>
            <a:ext cx="77724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5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148</Words>
  <Application>Microsoft Office PowerPoint</Application>
  <PresentationFormat>화면 슬라이드 쇼(4:3)</PresentationFormat>
  <Paragraphs>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썸네일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 짜기</dc:title>
  <dc:creator>Microsoft Corporation</dc:creator>
  <cp:lastModifiedBy>s</cp:lastModifiedBy>
  <cp:revision>45</cp:revision>
  <dcterms:created xsi:type="dcterms:W3CDTF">2006-10-05T04:04:58Z</dcterms:created>
  <dcterms:modified xsi:type="dcterms:W3CDTF">2020-12-04T02:33:45Z</dcterms:modified>
</cp:coreProperties>
</file>