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2440" cy="577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30669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5936" cy="565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12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2020-10-12T05:09:32Z</dcterms:modified>
</cp:coreProperties>
</file>