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28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5819" cy="69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017"/>
            <a:ext cx="4139952" cy="56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2020-10-12T05:08:48Z</dcterms:modified>
</cp:coreProperties>
</file>