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95"/>
            <a:ext cx="2995495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8" y="-1"/>
            <a:ext cx="5222889" cy="4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2020-10-12T05:08:21Z</dcterms:modified>
</cp:coreProperties>
</file>