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HTML+CSS </a:t>
            </a:r>
            <a:r>
              <a:rPr lang="ko-KR" altLang="en-US" b="1" dirty="0" smtClean="0"/>
              <a:t>예</a:t>
            </a:r>
            <a:r>
              <a:rPr lang="ko-KR" altLang="en-US" b="1" dirty="0"/>
              <a:t>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5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" y="-26099"/>
            <a:ext cx="3201594" cy="698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45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344"/>
            <a:ext cx="3635896" cy="625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25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0" y="980729"/>
            <a:ext cx="7772400" cy="489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b="1" dirty="0" smtClean="0"/>
              <a:t>끝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25345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화면 슬라이드 쇼(4:3)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HTML+CSS 예제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HTML+CSS 예제</dc:title>
  <dc:creator>Microsoft Corporation</dc:creator>
  <cp:lastModifiedBy>Windows 사용자</cp:lastModifiedBy>
  <cp:revision>6</cp:revision>
  <dcterms:created xsi:type="dcterms:W3CDTF">2006-10-05T04:04:58Z</dcterms:created>
  <dcterms:modified xsi:type="dcterms:W3CDTF">2020-10-12T05:10:58Z</dcterms:modified>
</cp:coreProperties>
</file>