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HTML+CSS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" y="-1"/>
            <a:ext cx="9122916" cy="618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87824" cy="686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7944" cy="605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4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980729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HTML+CSS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 예제</dc:title>
  <dc:creator>Microsoft Corporation</dc:creator>
  <cp:lastModifiedBy>Windows 사용자</cp:lastModifiedBy>
  <cp:revision>6</cp:revision>
  <dcterms:created xsi:type="dcterms:W3CDTF">2006-10-05T04:04:58Z</dcterms:created>
  <dcterms:modified xsi:type="dcterms:W3CDTF">2020-10-12T05:12:50Z</dcterms:modified>
</cp:coreProperties>
</file>