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HTML+CSS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44" y="0"/>
            <a:ext cx="8637592" cy="59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7" y="-17647"/>
            <a:ext cx="3781859" cy="692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056" cy="581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03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48" y="-1"/>
            <a:ext cx="4809471" cy="607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980729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HTML+CSS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예제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2020-10-12T05:15:43Z</dcterms:modified>
</cp:coreProperties>
</file>