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vo Bold"/>
      <p:bold r:id="rId12"/>
    </p:embeddedFont>
    <p:embeddedFont>
      <p:font typeface="Gong Gothic Light"/>
      <p:regular r:id="rId13"/>
    </p:embeddedFont>
    <p:embeddedFont>
      <p:font typeface="Arvo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.fntdata" Type="http://schemas.openxmlformats.org/officeDocument/2006/relationships/font"/><Relationship Id="rId13" Target="fonts/font2.fntdata" Type="http://schemas.openxmlformats.org/officeDocument/2006/relationships/font"/><Relationship Id="rId14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2" Target="../media/image15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15" Target="../media/image35.png" Type="http://schemas.openxmlformats.org/officeDocument/2006/relationships/image"/><Relationship Id="rId16" Target="../media/image36.png" Type="http://schemas.openxmlformats.org/officeDocument/2006/relationships/image"/><Relationship Id="rId2" Target="../media/image26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7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28.png" Type="http://schemas.openxmlformats.org/officeDocument/2006/relationships/image"/><Relationship Id="rId16" Target="../media/image29.png" Type="http://schemas.openxmlformats.org/officeDocument/2006/relationships/image"/><Relationship Id="rId17" Target="../media/image45.png" Type="http://schemas.openxmlformats.org/officeDocument/2006/relationships/image"/><Relationship Id="rId18" Target="../media/image36.png" Type="http://schemas.openxmlformats.org/officeDocument/2006/relationships/image"/><Relationship Id="rId2" Target="../media/image37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7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46.png" Type="http://schemas.openxmlformats.org/officeDocument/2006/relationships/image"/><Relationship Id="rId20" Target="../media/image57.png" Type="http://schemas.openxmlformats.org/officeDocument/2006/relationships/image"/><Relationship Id="rId21" Target="../media/image36.png" Type="http://schemas.openxmlformats.org/officeDocument/2006/relationships/image"/><Relationship Id="rId3" Target="../media/image47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27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13" Target="../media/image62.png" Type="http://schemas.openxmlformats.org/officeDocument/2006/relationships/image"/><Relationship Id="rId14" Target="../media/image63.png" Type="http://schemas.openxmlformats.org/officeDocument/2006/relationships/image"/><Relationship Id="rId15" Target="../media/image64.png" Type="http://schemas.openxmlformats.org/officeDocument/2006/relationships/image"/><Relationship Id="rId16" Target="../media/image65.png" Type="http://schemas.openxmlformats.org/officeDocument/2006/relationships/image"/><Relationship Id="rId17" Target="../media/image66.png" Type="http://schemas.openxmlformats.org/officeDocument/2006/relationships/image"/><Relationship Id="rId18" Target="../media/image36.png" Type="http://schemas.openxmlformats.org/officeDocument/2006/relationships/image"/><Relationship Id="rId2" Target="../media/image58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7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3200" y="1409700"/>
            <a:ext cx="1282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551400" y="9588500"/>
            <a:ext cx="762000" cy="92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70100" y="3975100"/>
            <a:ext cx="163957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0" y="-4457700"/>
            <a:ext cx="4483100" cy="6667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70100" y="6604000"/>
            <a:ext cx="163957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9400" y="457200"/>
            <a:ext cx="533400" cy="533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70100" y="8712200"/>
            <a:ext cx="1447800" cy="3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58400" y="4470400"/>
            <a:ext cx="1790700" cy="1790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93700" y="6616700"/>
            <a:ext cx="4470400" cy="223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93700" y="8839200"/>
            <a:ext cx="4470400" cy="2235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63400" y="4470400"/>
            <a:ext cx="1790700" cy="1790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-4724400" y="4851400"/>
            <a:ext cx="9779000" cy="26670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6300" y="5715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54200" y="3251200"/>
            <a:ext cx="17526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000000"/>
                </a:solidFill>
                <a:latin typeface="Arvo"/>
              </a:rPr>
              <a:t>2090.12.31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08200" y="2743200"/>
            <a:ext cx="99314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 spc="-600">
                <a:solidFill>
                  <a:srgbClr val="000000"/>
                </a:solidFill>
                <a:ea typeface="Gong Gothic Light"/>
              </a:rPr>
              <a:t>효율적으로</a:t>
            </a:r>
            <a:r>
              <a:rPr lang="en-US" sz="6000" b="false" i="false" u="none" strike="noStrike" spc="-6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6000" b="false" i="false" u="none" strike="noStrike" spc="-600">
                <a:solidFill>
                  <a:srgbClr val="000000"/>
                </a:solidFill>
                <a:ea typeface="Gong Gothic Light"/>
              </a:rPr>
              <a:t>작성하는</a:t>
            </a:r>
            <a:r>
              <a:rPr lang="en-US" sz="6000" b="false" i="false" u="none" strike="noStrike" spc="-6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6000" b="false" i="false" u="none" strike="noStrike" spc="-6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6000" b="false" i="false" u="none" strike="noStrike" spc="-6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6000" b="false" i="false" u="none" strike="noStrike" spc="-6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70100" y="5143500"/>
            <a:ext cx="8382000" cy="1320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7500" b="false" i="false" u="none" strike="noStrike" spc="-400">
                <a:solidFill>
                  <a:srgbClr val="000000"/>
                </a:solidFill>
                <a:latin typeface="Arvo Bold"/>
              </a:rPr>
              <a:t>PRESENTATION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70100" y="8890000"/>
            <a:ext cx="17399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70100" y="4102100"/>
            <a:ext cx="7035800" cy="1320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7500" b="false" i="false" u="none" strike="noStrike" spc="-400">
                <a:solidFill>
                  <a:srgbClr val="000000"/>
                </a:solidFill>
                <a:latin typeface="Arvo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551400" y="9588500"/>
            <a:ext cx="762000" cy="92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9500" y="3492500"/>
            <a:ext cx="164846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3035300" y="5689600"/>
            <a:ext cx="43434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7150100" y="5689600"/>
            <a:ext cx="43434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11264900" y="5676900"/>
            <a:ext cx="43307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2200" y="7861300"/>
            <a:ext cx="16484600" cy="127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137400" y="990600"/>
            <a:ext cx="40005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500">
                <a:solidFill>
                  <a:srgbClr val="000000"/>
                </a:solidFill>
                <a:ea typeface="Gong Gothic Light"/>
              </a:rPr>
              <a:t>목차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81000" y="18034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효율적으로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작성하는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70000" y="3848100"/>
            <a:ext cx="1714500" cy="1968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372100" y="3848100"/>
            <a:ext cx="1803400" cy="1968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486900" y="3848100"/>
            <a:ext cx="1790700" cy="1968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601700" y="3848100"/>
            <a:ext cx="1828800" cy="1968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-2717800" y="1701800"/>
            <a:ext cx="5943600" cy="27813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92300" y="18034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99400" y="8851900"/>
            <a:ext cx="25019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9400" y="5283200"/>
            <a:ext cx="32258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사업개요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9400" y="6007100"/>
            <a:ext cx="22098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사업개요에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76900" y="5283200"/>
            <a:ext cx="32258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주요사업분야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76900" y="6007100"/>
            <a:ext cx="23749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주요사업분야에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04400" y="5283200"/>
            <a:ext cx="32258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세부사업전략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04400" y="6007100"/>
            <a:ext cx="23749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세부사업전략에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06500" y="5283200"/>
            <a:ext cx="32258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주요성과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06500" y="6007100"/>
            <a:ext cx="23876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주요성과에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3200" y="1409700"/>
            <a:ext cx="1282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92100" y="9258300"/>
            <a:ext cx="188214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3200" y="9436100"/>
            <a:ext cx="6858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4800" y="444500"/>
            <a:ext cx="457200" cy="482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001500" y="3022600"/>
            <a:ext cx="787400" cy="78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33600" y="2997200"/>
            <a:ext cx="838200" cy="83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59000" y="5905500"/>
            <a:ext cx="774700" cy="774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010400" y="2971800"/>
            <a:ext cx="901700" cy="901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50700" y="5689600"/>
            <a:ext cx="4254500" cy="209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896100" y="6057900"/>
            <a:ext cx="1041400" cy="520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8331200" y="6591300"/>
            <a:ext cx="26797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객관적인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정보는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근거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있는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숫자를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정리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목적이므로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간결하게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-3619500" y="3784600"/>
            <a:ext cx="7734300" cy="27813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2146300" y="762000"/>
            <a:ext cx="5600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사업개요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7400" y="9588500"/>
            <a:ext cx="11176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08000" y="10795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31200" y="3759200"/>
            <a:ext cx="26797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객관적인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정보는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근거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있는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숫자를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정리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목적이므로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간결하게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60400" y="3759200"/>
            <a:ext cx="26797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객관적인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정보는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근거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있는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숫자를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정리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목적이므로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간결하게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92500" y="6629400"/>
            <a:ext cx="26797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객관적인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정보는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근거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있는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숫자를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정리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목적이므로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간결하게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31200" y="5854700"/>
            <a:ext cx="2984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주요전략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13000" y="9690100"/>
            <a:ext cx="1816100" cy="177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효율적으로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작성하는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기본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보고서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92500" y="2997200"/>
            <a:ext cx="2984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사업목적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92500" y="3733800"/>
            <a:ext cx="26797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객관적인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정보는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근거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있는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숫자를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내용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정리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목적이므로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간결하게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31200" y="2997200"/>
            <a:ext cx="2984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사업배경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60400" y="2997200"/>
            <a:ext cx="2984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서비스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설명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92500" y="5854700"/>
            <a:ext cx="2984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타겟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ONE Mobile OTF Bold"/>
              </a:rPr>
              <a:t>시장</a:t>
            </a:r>
          </a:p>
        </p:txBody>
      </p:sp>
      <p:sp>
        <p:nvSpPr>
          <p:cNvPr name="TextBox 31" id="31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3200" y="1409700"/>
            <a:ext cx="1282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92100" y="9258300"/>
            <a:ext cx="188214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73300" y="5334000"/>
            <a:ext cx="139065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22500" y="5143500"/>
            <a:ext cx="368300" cy="368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200900" y="4076700"/>
            <a:ext cx="3873500" cy="2413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34700" y="3632200"/>
            <a:ext cx="749300" cy="749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014700" y="5143500"/>
            <a:ext cx="368300" cy="368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451600" y="3594100"/>
            <a:ext cx="812800" cy="812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871200" y="6654800"/>
            <a:ext cx="812800" cy="812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527800" y="6654800"/>
            <a:ext cx="812800" cy="81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03200" y="9436100"/>
            <a:ext cx="6858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04800" y="444500"/>
            <a:ext cx="457200" cy="482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826500" y="4673600"/>
            <a:ext cx="723900" cy="11684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5113000" y="9690100"/>
            <a:ext cx="1816100" cy="177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효율적으로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작성하는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기본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보고서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44400" y="61214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인사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관리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57100" y="6921500"/>
            <a:ext cx="38354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분야에서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알아야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할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핵심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84400" y="61087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재무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관리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 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97100" y="6908800"/>
            <a:ext cx="38354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분야에서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알아야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할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핵심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57100" y="30861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운영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관리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82500" y="3873500"/>
            <a:ext cx="38354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분야에서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알아야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할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핵심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26" id="26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-3619500" y="3784600"/>
            <a:ext cx="7734300" cy="27813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146300" y="762000"/>
            <a:ext cx="5600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주요사업분야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197100" y="30734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마케팅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및</a:t>
            </a: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 </a:t>
            </a:r>
            <a:r>
              <a:rPr lang="ko-KR" sz="3400" b="false" i="false" u="none" strike="noStrike" spc="-100">
                <a:solidFill>
                  <a:srgbClr val="000000"/>
                </a:solidFill>
                <a:ea typeface="ONE Mobile OTF Bold"/>
              </a:rPr>
              <a:t>판매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57400" y="9588500"/>
            <a:ext cx="11176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22500" y="3848100"/>
            <a:ext cx="3835400" cy="520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항목에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분야에서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알아야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할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핵심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주세요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208000" y="10795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0">
            <a:off x="1930400" y="2286000"/>
            <a:ext cx="149225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03200" y="1409700"/>
            <a:ext cx="12827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92100" y="9258300"/>
            <a:ext cx="188214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3200" y="9436100"/>
            <a:ext cx="6858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4800" y="444500"/>
            <a:ext cx="4572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279900" y="5232400"/>
            <a:ext cx="124460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797300" y="4737100"/>
            <a:ext cx="1460500" cy="100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50100" y="4737100"/>
            <a:ext cx="1460500" cy="1003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15600" y="4737100"/>
            <a:ext cx="1460500" cy="100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81100" y="4737100"/>
            <a:ext cx="1460500" cy="1003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410700" y="5092700"/>
            <a:ext cx="317500" cy="317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045200" y="5092700"/>
            <a:ext cx="317500" cy="317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16192500" y="5016500"/>
            <a:ext cx="635000" cy="1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8100000">
            <a:off x="16192500" y="5461000"/>
            <a:ext cx="6477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76200" y="5080000"/>
            <a:ext cx="317500" cy="317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279900" y="4978400"/>
            <a:ext cx="482600" cy="520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998200" y="4978400"/>
            <a:ext cx="508000" cy="520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351000" y="4978400"/>
            <a:ext cx="520700" cy="520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620000" y="4953000"/>
            <a:ext cx="533400" cy="584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>
            <a:alphaModFix amt="70000"/>
          </a:blip>
          <a:stretch>
            <a:fillRect/>
          </a:stretch>
        </p:blipFill>
        <p:spPr>
          <a:xfrm rot="0">
            <a:off x="1917700" y="4699000"/>
            <a:ext cx="1219200" cy="28702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188200" y="61468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Step 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88200" y="6896100"/>
            <a:ext cx="2247900" cy="533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3114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사업전략에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41000" y="61468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Step 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41000" y="6896100"/>
            <a:ext cx="2247900" cy="533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3114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사업전략에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68400" y="61468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Step 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868400" y="6896100"/>
            <a:ext cx="2247900" cy="533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3114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사업전략에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73300" y="5499100"/>
            <a:ext cx="508000" cy="1270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사</a:t>
            </a:r>
          </a:p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업</a:t>
            </a:r>
          </a:p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전</a:t>
            </a:r>
          </a:p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략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38400" y="2794000"/>
            <a:ext cx="3721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이곳에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사업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목표를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입력해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Gong Gothic Light"/>
              </a:rPr>
              <a:t>주세요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822700" y="6146800"/>
            <a:ext cx="32258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400" b="false" i="false" u="none" strike="noStrike" spc="-100">
                <a:solidFill>
                  <a:srgbClr val="000000"/>
                </a:solidFill>
                <a:latin typeface="ONE Mobile OTF Bold"/>
              </a:rPr>
              <a:t>Step 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822700" y="6896100"/>
            <a:ext cx="2247900" cy="533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3114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여기에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사업전략에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간략한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추가해주세요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113000" y="9690100"/>
            <a:ext cx="1816100" cy="177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효율적으로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작성하는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기본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보고서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-3619500" y="3784600"/>
            <a:ext cx="7734300" cy="278130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2146300" y="762000"/>
            <a:ext cx="5600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세부</a:t>
            </a:r>
            <a:r>
              <a:rPr lang="en-US" sz="7000" b="false" i="false" u="none" strike="noStrike" spc="-5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사업</a:t>
            </a:r>
            <a:r>
              <a:rPr lang="en-US" sz="7000" b="false" i="false" u="none" strike="noStrike" spc="-5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전략</a:t>
            </a:r>
            <a:r>
              <a:rPr lang="en-US" sz="7000" b="false" i="false" u="none" strike="noStrike" spc="-500">
                <a:solidFill>
                  <a:srgbClr val="000000"/>
                </a:solidFill>
                <a:latin typeface="Gong Gothic Light"/>
              </a:rPr>
              <a:t> 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57400" y="9588500"/>
            <a:ext cx="11176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208000" y="10795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41" id="41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3200" y="1409700"/>
            <a:ext cx="1282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457700" y="4978400"/>
            <a:ext cx="110744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92100" y="9258300"/>
            <a:ext cx="188214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76800" y="0"/>
            <a:ext cx="7366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391900" y="5384800"/>
            <a:ext cx="12344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3200" y="9436100"/>
            <a:ext cx="6858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4800" y="444500"/>
            <a:ext cx="457200" cy="482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 rot="0">
            <a:off x="11976100" y="2997200"/>
            <a:ext cx="2222500" cy="3962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185900" y="4699000"/>
            <a:ext cx="2222500" cy="2222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69000"/>
          </a:blip>
          <a:stretch>
            <a:fillRect/>
          </a:stretch>
        </p:blipFill>
        <p:spPr>
          <a:xfrm rot="0">
            <a:off x="7315200" y="2997200"/>
            <a:ext cx="4660900" cy="198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303500" y="5232400"/>
            <a:ext cx="8636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71000"/>
          </a:blip>
          <a:stretch>
            <a:fillRect/>
          </a:stretch>
        </p:blipFill>
        <p:spPr>
          <a:xfrm rot="0">
            <a:off x="7315200" y="4953000"/>
            <a:ext cx="4660900" cy="1981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969000" y="7391400"/>
            <a:ext cx="1079500" cy="1092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46300" y="3124200"/>
            <a:ext cx="1079500" cy="109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115300" y="5588000"/>
            <a:ext cx="596900" cy="711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541000" y="3644900"/>
            <a:ext cx="889000" cy="6223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9220200" y="5435600"/>
            <a:ext cx="33655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3710"/>
              </a:lnSpc>
            </a:pPr>
            <a:r>
              <a:rPr lang="ko-KR" sz="2800" b="false" i="false" u="none" strike="noStrike" spc="-300">
                <a:solidFill>
                  <a:srgbClr val="000000"/>
                </a:solidFill>
                <a:ea typeface="ONE Mobile OTF Regular"/>
              </a:rPr>
              <a:t>신규고객</a:t>
            </a:r>
            <a:r>
              <a:rPr lang="en-US" sz="2800" b="false" i="false" u="none" strike="noStrike" spc="-300">
                <a:solidFill>
                  <a:srgbClr val="000000"/>
                </a:solidFill>
                <a:latin typeface="ONE Mobile OTF Regular"/>
              </a:rPr>
              <a:t> </a:t>
            </a:r>
          </a:p>
          <a:p>
            <a:pPr algn="l" lvl="0">
              <a:lnSpc>
                <a:spcPct val="113710"/>
              </a:lnSpc>
            </a:pP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10</a:t>
            </a: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만</a:t>
            </a: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 </a:t>
            </a: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명</a:t>
            </a: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 </a:t>
            </a: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유치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46300" y="5575300"/>
            <a:ext cx="3517900" cy="86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525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키워드에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관한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설명을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입력해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보세요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구체적인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예시나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수치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등을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활용해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신뢰도를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높여보세요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해당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성과의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배경을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작성해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주셔도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좋습니다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08000" y="1079500"/>
            <a:ext cx="37084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미리컴퍼니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기본</a:t>
            </a:r>
            <a:r>
              <a:rPr lang="en-US" sz="1600" b="false" i="false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1600" b="false" i="false" u="none" strike="noStrike" spc="-100">
                <a:solidFill>
                  <a:srgbClr val="000000"/>
                </a:solidFill>
                <a:ea typeface="Gong Gothic Light"/>
              </a:rPr>
              <a:t>보고서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13000" y="9690100"/>
            <a:ext cx="1816100" cy="177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효율적으로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작성하는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기본</a:t>
            </a:r>
            <a:r>
              <a:rPr lang="en-US" sz="1000" b="false" i="false" u="none" strike="noStrike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000" b="false" i="false" u="none" strike="noStrike">
                <a:solidFill>
                  <a:srgbClr val="000000"/>
                </a:solidFill>
                <a:ea typeface="ONE Mobile OTF Regular"/>
              </a:rPr>
              <a:t>보고서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46300" y="4711700"/>
            <a:ext cx="38735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5250"/>
              </a:lnSpc>
            </a:pP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많은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간략하게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정리하기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좋은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페이지입니다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이곳에는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본문에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담을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내용을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예고해도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 </a:t>
            </a:r>
            <a:r>
              <a:rPr lang="ko-KR" sz="1400" b="false" i="false" u="none" strike="noStrike" spc="-100">
                <a:solidFill>
                  <a:srgbClr val="000000"/>
                </a:solidFill>
                <a:ea typeface="ONE Mobile OTF Regular"/>
              </a:rPr>
              <a:t>좋아요</a:t>
            </a:r>
            <a:r>
              <a:rPr lang="en-US" sz="1400" b="false" i="false" u="none" strike="noStrike" spc="-100">
                <a:solidFill>
                  <a:srgbClr val="000000"/>
                </a:solidFill>
                <a:latin typeface="ONE Mobile OTF Regular"/>
              </a:rPr>
              <a:t>. 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89900" y="3467100"/>
            <a:ext cx="24384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3710"/>
              </a:lnSpc>
            </a:pPr>
            <a:r>
              <a:rPr lang="ko-KR" sz="2800" b="false" i="false" u="none" strike="noStrike" spc="-300">
                <a:solidFill>
                  <a:srgbClr val="000000"/>
                </a:solidFill>
                <a:ea typeface="ONE Mobile OTF Regular"/>
              </a:rPr>
              <a:t>연매출</a:t>
            </a:r>
          </a:p>
          <a:p>
            <a:pPr algn="l" lvl="0">
              <a:lnSpc>
                <a:spcPct val="113710"/>
              </a:lnSpc>
            </a:pP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100</a:t>
            </a: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억원</a:t>
            </a: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 </a:t>
            </a: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돌파</a:t>
            </a:r>
          </a:p>
        </p:txBody>
      </p:sp>
      <p:sp>
        <p:nvSpPr>
          <p:cNvPr name="TextBox 25" id="25"/>
          <p:cNvSpPr txBox="true"/>
          <p:nvPr/>
        </p:nvSpPr>
        <p:spPr>
          <a:xfrm rot="5400000">
            <a:off x="16497300" y="2438400"/>
            <a:ext cx="2908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Arvo Bold"/>
              </a:rPr>
              <a:t>www.miricompany.com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82500" y="3975100"/>
            <a:ext cx="1498600" cy="198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3710"/>
              </a:lnSpc>
            </a:pPr>
            <a:r>
              <a:rPr lang="ko-KR" sz="2800" b="false" i="false" u="none" strike="noStrike" spc="-300">
                <a:solidFill>
                  <a:srgbClr val="000000"/>
                </a:solidFill>
                <a:ea typeface="ONE Mobile OTF Regular"/>
              </a:rPr>
              <a:t>시장</a:t>
            </a:r>
          </a:p>
          <a:p>
            <a:pPr algn="l" lvl="0">
              <a:lnSpc>
                <a:spcPct val="113710"/>
              </a:lnSpc>
            </a:pPr>
            <a:r>
              <a:rPr lang="ko-KR" sz="2800" b="false" i="false" u="none" strike="noStrike" spc="-300">
                <a:solidFill>
                  <a:srgbClr val="000000"/>
                </a:solidFill>
                <a:ea typeface="ONE Mobile OTF Regular"/>
              </a:rPr>
              <a:t>점유율</a:t>
            </a:r>
            <a:r>
              <a:rPr lang="en-US" sz="2800" b="false" i="false" u="none" strike="noStrike" spc="-300">
                <a:solidFill>
                  <a:srgbClr val="000000"/>
                </a:solidFill>
                <a:latin typeface="ONE Mobile OTF Regular"/>
              </a:rPr>
              <a:t> </a:t>
            </a:r>
          </a:p>
          <a:p>
            <a:pPr algn="l" lvl="0">
              <a:lnSpc>
                <a:spcPct val="113710"/>
              </a:lnSpc>
            </a:pPr>
            <a:r>
              <a:rPr lang="en-US" sz="2800" b="false" i="false" u="none" strike="noStrike" spc="-300">
                <a:solidFill>
                  <a:srgbClr val="000000"/>
                </a:solidFill>
                <a:latin typeface="ONE Mobile Title OTF"/>
              </a:rPr>
              <a:t>700% </a:t>
            </a:r>
          </a:p>
          <a:p>
            <a:pPr algn="l" lvl="0">
              <a:lnSpc>
                <a:spcPct val="113710"/>
              </a:lnSpc>
            </a:pPr>
            <a:r>
              <a:rPr lang="ko-KR" sz="2800" b="false" i="false" u="none" strike="noStrike" spc="-300">
                <a:solidFill>
                  <a:srgbClr val="000000"/>
                </a:solidFill>
                <a:ea typeface="ONE Mobile Title OTF"/>
              </a:rPr>
              <a:t>확보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-3619500" y="3784600"/>
            <a:ext cx="7734300" cy="27813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146300" y="762000"/>
            <a:ext cx="5600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000" b="false" i="false" u="none" strike="noStrike" spc="-500">
                <a:solidFill>
                  <a:srgbClr val="000000"/>
                </a:solidFill>
                <a:ea typeface="Gong Gothic Light"/>
              </a:rPr>
              <a:t>주요성과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57400" y="9588500"/>
            <a:ext cx="11176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Arvo"/>
              </a:rPr>
              <a:t>Miri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